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8" r:id="rId12"/>
    <p:sldId id="278" r:id="rId13"/>
    <p:sldId id="273" r:id="rId14"/>
    <p:sldId id="281" r:id="rId15"/>
    <p:sldId id="280" r:id="rId16"/>
    <p:sldId id="282" r:id="rId17"/>
    <p:sldId id="269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70" r:id="rId27"/>
    <p:sldId id="271" r:id="rId28"/>
    <p:sldId id="272" r:id="rId29"/>
    <p:sldId id="274" r:id="rId30"/>
    <p:sldId id="275" r:id="rId31"/>
    <p:sldId id="291" r:id="rId32"/>
    <p:sldId id="292" r:id="rId33"/>
    <p:sldId id="279" r:id="rId34"/>
    <p:sldId id="294" r:id="rId35"/>
    <p:sldId id="295" r:id="rId36"/>
    <p:sldId id="296" r:id="rId37"/>
    <p:sldId id="297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1" r:id="rId50"/>
    <p:sldId id="310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2B28FF"/>
    <a:srgbClr val="79BCBE"/>
    <a:srgbClr val="72BABC"/>
    <a:srgbClr val="6FB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1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if"/><Relationship Id="rId5" Type="http://schemas.openxmlformats.org/officeDocument/2006/relationships/image" Target="../media/image18.tif"/><Relationship Id="rId4" Type="http://schemas.openxmlformats.org/officeDocument/2006/relationships/image" Target="../media/image17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tif"/><Relationship Id="rId5" Type="http://schemas.openxmlformats.org/officeDocument/2006/relationships/image" Target="../media/image25.tif"/><Relationship Id="rId4" Type="http://schemas.openxmlformats.org/officeDocument/2006/relationships/image" Target="../media/image24.t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http://upload.wikimedia.org/wikipedia/commons/thumb/6/61/Screw_head_types.svg/400px-Screw_head_types.svg.png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Screw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_threa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4.emf"/><Relationship Id="rId4" Type="http://schemas.openxmlformats.org/officeDocument/2006/relationships/oleObject" Target="../embeddings/oleObject2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82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sv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BDF6BB0-854D-C3D9-3CFC-433AFE9499C3}"/>
              </a:ext>
            </a:extLst>
          </p:cNvPr>
          <p:cNvSpPr/>
          <p:nvPr/>
        </p:nvSpPr>
        <p:spPr>
          <a:xfrm>
            <a:off x="9642861" y="868058"/>
            <a:ext cx="2225912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3A40D51-CA04-2F5C-432F-A8DB0B3362C8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3A31C8E-4F79-4F07-AC54-8343DC7099EB}"/>
              </a:ext>
            </a:extLst>
          </p:cNvPr>
          <p:cNvSpPr txBox="1"/>
          <p:nvPr/>
        </p:nvSpPr>
        <p:spPr>
          <a:xfrm>
            <a:off x="7870682" y="1761854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clearance</a:t>
            </a:r>
            <a:br>
              <a:rPr lang="en-GB" sz="1000" dirty="0"/>
            </a:br>
            <a:r>
              <a:rPr lang="en-GB" sz="1000" dirty="0"/>
              <a:t>(blind side)</a:t>
            </a:r>
          </a:p>
        </p:txBody>
      </p:sp>
      <p:pic>
        <p:nvPicPr>
          <p:cNvPr id="4" name="Grafik 3" descr="Ein Bild, das Text, Strichzeichnung enthält.&#10;&#10;Automatisch generierte Beschreibung">
            <a:extLst>
              <a:ext uri="{FF2B5EF4-FFF2-40B4-BE49-F238E27FC236}">
                <a16:creationId xmlns:a16="http://schemas.microsoft.com/office/drawing/2014/main" id="{1E388AE2-B714-4AD0-8EEA-1B6631323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71"/>
          <a:stretch/>
        </p:blipFill>
        <p:spPr>
          <a:xfrm>
            <a:off x="2345437" y="1668019"/>
            <a:ext cx="2618994" cy="24246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0B3CCA-39B7-43A3-8D01-04CCAB065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32" y="2203704"/>
            <a:ext cx="2217420" cy="1673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1B3E10A-130A-4CC3-8871-59F703E8615D}"/>
              </a:ext>
            </a:extLst>
          </p:cNvPr>
          <p:cNvCxnSpPr>
            <a:cxnSpLocks/>
          </p:cNvCxnSpPr>
          <p:nvPr/>
        </p:nvCxnSpPr>
        <p:spPr>
          <a:xfrm flipV="1">
            <a:off x="7718292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C31B652-5AB1-4A42-9EA7-801BEC5505D2}"/>
              </a:ext>
            </a:extLst>
          </p:cNvPr>
          <p:cNvCxnSpPr/>
          <p:nvPr/>
        </p:nvCxnSpPr>
        <p:spPr>
          <a:xfrm flipV="1">
            <a:off x="7844935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D3D9142-E702-4079-B0A2-D09514242B6E}"/>
              </a:ext>
            </a:extLst>
          </p:cNvPr>
          <p:cNvCxnSpPr>
            <a:cxnSpLocks/>
          </p:cNvCxnSpPr>
          <p:nvPr/>
        </p:nvCxnSpPr>
        <p:spPr>
          <a:xfrm>
            <a:off x="7360898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1CE5426-9334-433A-BEC1-88919CC45554}"/>
              </a:ext>
            </a:extLst>
          </p:cNvPr>
          <p:cNvCxnSpPr>
            <a:cxnSpLocks/>
          </p:cNvCxnSpPr>
          <p:nvPr/>
        </p:nvCxnSpPr>
        <p:spPr>
          <a:xfrm flipH="1">
            <a:off x="7844935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CB5B714-6EAE-437C-B357-0D889CAA545B}"/>
              </a:ext>
            </a:extLst>
          </p:cNvPr>
          <p:cNvCxnSpPr>
            <a:cxnSpLocks/>
          </p:cNvCxnSpPr>
          <p:nvPr/>
        </p:nvCxnSpPr>
        <p:spPr>
          <a:xfrm flipH="1">
            <a:off x="4613359" y="1945085"/>
            <a:ext cx="7070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CB8D43B7-B711-4746-930F-CA4501F54779}"/>
              </a:ext>
            </a:extLst>
          </p:cNvPr>
          <p:cNvSpPr txBox="1"/>
          <p:nvPr/>
        </p:nvSpPr>
        <p:spPr>
          <a:xfrm>
            <a:off x="226221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before riveting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FCB4D2-6298-49EF-9890-9218BE2F9E8B}"/>
              </a:ext>
            </a:extLst>
          </p:cNvPr>
          <p:cNvSpPr txBox="1"/>
          <p:nvPr/>
        </p:nvSpPr>
        <p:spPr>
          <a:xfrm>
            <a:off x="383955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after</a:t>
            </a:r>
          </a:p>
          <a:p>
            <a:pPr algn="ctr"/>
            <a:r>
              <a:rPr lang="en-GB" sz="1000" dirty="0"/>
              <a:t>riveting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E8A9E1B-90A1-4834-9271-22623D4902C4}"/>
              </a:ext>
            </a:extLst>
          </p:cNvPr>
          <p:cNvCxnSpPr>
            <a:cxnSpLocks/>
          </p:cNvCxnSpPr>
          <p:nvPr/>
        </p:nvCxnSpPr>
        <p:spPr>
          <a:xfrm flipH="1">
            <a:off x="4613360" y="2203704"/>
            <a:ext cx="707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93B5425-8B15-4129-A0F5-D53A381AEB10}"/>
              </a:ext>
            </a:extLst>
          </p:cNvPr>
          <p:cNvCxnSpPr>
            <a:cxnSpLocks/>
          </p:cNvCxnSpPr>
          <p:nvPr/>
        </p:nvCxnSpPr>
        <p:spPr>
          <a:xfrm>
            <a:off x="5198048" y="1670126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EE55F8F-DB59-4052-BFF1-1C3693AA0B9E}"/>
              </a:ext>
            </a:extLst>
          </p:cNvPr>
          <p:cNvCxnSpPr>
            <a:cxnSpLocks/>
          </p:cNvCxnSpPr>
          <p:nvPr/>
        </p:nvCxnSpPr>
        <p:spPr>
          <a:xfrm flipV="1">
            <a:off x="5198048" y="2203704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A84F270-5791-4959-B0D4-104FF1990C54}"/>
              </a:ext>
            </a:extLst>
          </p:cNvPr>
          <p:cNvSpPr txBox="1"/>
          <p:nvPr/>
        </p:nvSpPr>
        <p:spPr>
          <a:xfrm>
            <a:off x="4846893" y="1945084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grip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364C3A9-B051-4FEE-8C18-91490957E6CF}"/>
              </a:ext>
            </a:extLst>
          </p:cNvPr>
          <p:cNvSpPr txBox="1"/>
          <p:nvPr/>
        </p:nvSpPr>
        <p:spPr>
          <a:xfrm>
            <a:off x="7013442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application example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971EC22-F374-AFED-ED02-9CB84660A5D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Handkarren enthält.&#10;&#10;Automatisch generierte Beschreibung">
            <a:extLst>
              <a:ext uri="{FF2B5EF4-FFF2-40B4-BE49-F238E27FC236}">
                <a16:creationId xmlns:a16="http://schemas.microsoft.com/office/drawing/2014/main" id="{77242B35-E421-4FAB-8DAC-FF14B1D5E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2324597"/>
            <a:ext cx="1106424" cy="5806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285DBF-6DDD-47A5-A754-55A6B908C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056043"/>
            <a:ext cx="1106424" cy="6355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CA1D1C1-98DE-460B-A066-2EB79BF93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842353"/>
            <a:ext cx="1100328" cy="580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836B6A6-2259-4225-9075-9254E0E20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68" y="3261709"/>
            <a:ext cx="1399032" cy="5806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B8A490F-73EE-473C-AA2F-9939B85F7B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76" y="2614919"/>
            <a:ext cx="1411224" cy="5821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B006C06-4338-4CD1-9D8B-DA260FA21327}"/>
              </a:ext>
            </a:extLst>
          </p:cNvPr>
          <p:cNvSpPr txBox="1"/>
          <p:nvPr/>
        </p:nvSpPr>
        <p:spPr>
          <a:xfrm>
            <a:off x="295301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Thin / Thick Assembly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2ACEA87-011E-41C1-ADD6-9A15F7D05C5C}"/>
              </a:ext>
            </a:extLst>
          </p:cNvPr>
          <p:cNvSpPr txBox="1"/>
          <p:nvPr/>
        </p:nvSpPr>
        <p:spPr>
          <a:xfrm>
            <a:off x="548798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Soft / Hard Assembly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D6E5B9-73D9-4A7B-A61A-9C5C7B9C7485}"/>
              </a:ext>
            </a:extLst>
          </p:cNvPr>
          <p:cNvSpPr txBox="1"/>
          <p:nvPr/>
        </p:nvSpPr>
        <p:spPr>
          <a:xfrm>
            <a:off x="7034044" y="264904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028F26D-1E42-4567-947D-9E8490B28798}"/>
              </a:ext>
            </a:extLst>
          </p:cNvPr>
          <p:cNvSpPr txBox="1"/>
          <p:nvPr/>
        </p:nvSpPr>
        <p:spPr>
          <a:xfrm>
            <a:off x="7034044" y="337287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B0010F9-8560-4869-8DE3-A5A6EB419120}"/>
              </a:ext>
            </a:extLst>
          </p:cNvPr>
          <p:cNvSpPr txBox="1"/>
          <p:nvPr/>
        </p:nvSpPr>
        <p:spPr>
          <a:xfrm>
            <a:off x="5088168" y="277215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DCA8CB0-6BCB-40F4-B4B9-843FA58E887C}"/>
              </a:ext>
            </a:extLst>
          </p:cNvPr>
          <p:cNvSpPr txBox="1"/>
          <p:nvPr/>
        </p:nvSpPr>
        <p:spPr>
          <a:xfrm>
            <a:off x="5088168" y="3372874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Poor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4967CE1-4BCE-4F1B-A0DB-B72A34D1985B}"/>
              </a:ext>
            </a:extLst>
          </p:cNvPr>
          <p:cNvSpPr txBox="1"/>
          <p:nvPr/>
        </p:nvSpPr>
        <p:spPr>
          <a:xfrm>
            <a:off x="2300822" y="2453419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Satisfactory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E33282-498C-4D7E-A03E-C1AC93D61776}"/>
              </a:ext>
            </a:extLst>
          </p:cNvPr>
          <p:cNvSpPr txBox="1"/>
          <p:nvPr/>
        </p:nvSpPr>
        <p:spPr>
          <a:xfrm>
            <a:off x="2300822" y="319708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8401716-BD53-4135-B7A1-2ECF73C8957A}"/>
              </a:ext>
            </a:extLst>
          </p:cNvPr>
          <p:cNvSpPr txBox="1"/>
          <p:nvPr/>
        </p:nvSpPr>
        <p:spPr>
          <a:xfrm>
            <a:off x="2300822" y="397600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Better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8EFBBD0-08EC-D2C5-D98C-9077E49DD356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undercut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head diameter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bottom thickness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diameter</a:t>
              </a:r>
            </a:p>
            <a:p>
              <a:pPr algn="ctr"/>
              <a:r>
                <a:rPr lang="en-GB" sz="1000" dirty="0"/>
                <a:t>(undeformed)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punch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die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80567A8-C60C-CB7D-DCBC-68FE742E38CC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solid rivet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semi tubular rivet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 rivet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split rivet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776BBA3-23E3-964E-4D68-6A25846D2479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045454-ABED-4B21-8497-8142C454A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146" y="2120966"/>
            <a:ext cx="3193577" cy="166937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CC293CBD-CC53-4C8B-8909-9B2EB184498D}"/>
              </a:ext>
            </a:extLst>
          </p:cNvPr>
          <p:cNvSpPr txBox="1"/>
          <p:nvPr/>
        </p:nvSpPr>
        <p:spPr>
          <a:xfrm rot="16200000">
            <a:off x="6108006" y="2509946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5A16848-29B7-4AFE-B9EE-ADA209652799}"/>
              </a:ext>
            </a:extLst>
          </p:cNvPr>
          <p:cNvSpPr txBox="1"/>
          <p:nvPr/>
        </p:nvSpPr>
        <p:spPr>
          <a:xfrm>
            <a:off x="4650145" y="1739808"/>
            <a:ext cx="1207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head diameter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A93814-5629-45F7-9E56-EBBC49BC4D57}"/>
              </a:ext>
            </a:extLst>
          </p:cNvPr>
          <p:cNvCxnSpPr>
            <a:cxnSpLocks/>
          </p:cNvCxnSpPr>
          <p:nvPr/>
        </p:nvCxnSpPr>
        <p:spPr>
          <a:xfrm>
            <a:off x="5861560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F759CF5-DB80-4B61-A066-A11EA297FECB}"/>
              </a:ext>
            </a:extLst>
          </p:cNvPr>
          <p:cNvCxnSpPr>
            <a:cxnSpLocks/>
          </p:cNvCxnSpPr>
          <p:nvPr/>
        </p:nvCxnSpPr>
        <p:spPr>
          <a:xfrm>
            <a:off x="4650146" y="1961644"/>
            <a:ext cx="12114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FFDAF9B-134A-4857-A08D-503846B93110}"/>
              </a:ext>
            </a:extLst>
          </p:cNvPr>
          <p:cNvCxnSpPr>
            <a:cxnSpLocks/>
          </p:cNvCxnSpPr>
          <p:nvPr/>
        </p:nvCxnSpPr>
        <p:spPr>
          <a:xfrm>
            <a:off x="4650146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5411B35-EB6E-436E-B9C5-0944E94FBACB}"/>
              </a:ext>
            </a:extLst>
          </p:cNvPr>
          <p:cNvCxnSpPr>
            <a:cxnSpLocks/>
          </p:cNvCxnSpPr>
          <p:nvPr/>
        </p:nvCxnSpPr>
        <p:spPr>
          <a:xfrm>
            <a:off x="4323573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B2E60B3-2431-46DE-9445-AAEA021F2EEB}"/>
              </a:ext>
            </a:extLst>
          </p:cNvPr>
          <p:cNvCxnSpPr>
            <a:cxnSpLocks/>
          </p:cNvCxnSpPr>
          <p:nvPr/>
        </p:nvCxnSpPr>
        <p:spPr>
          <a:xfrm>
            <a:off x="4323573" y="238936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5D043B4-0A92-4A28-A859-832761626256}"/>
              </a:ext>
            </a:extLst>
          </p:cNvPr>
          <p:cNvCxnSpPr>
            <a:cxnSpLocks/>
          </p:cNvCxnSpPr>
          <p:nvPr/>
        </p:nvCxnSpPr>
        <p:spPr>
          <a:xfrm flipV="1">
            <a:off x="4402741" y="2389366"/>
            <a:ext cx="0" cy="130735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BC4FD0B-3600-4CEA-BD96-771A7B90BF4C}"/>
              </a:ext>
            </a:extLst>
          </p:cNvPr>
          <p:cNvSpPr txBox="1"/>
          <p:nvPr/>
        </p:nvSpPr>
        <p:spPr>
          <a:xfrm rot="16200000">
            <a:off x="3995040" y="2919936"/>
            <a:ext cx="657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0F08FCA-FE7F-4F27-9066-D3DAE24A0256}"/>
              </a:ext>
            </a:extLst>
          </p:cNvPr>
          <p:cNvSpPr txBox="1"/>
          <p:nvPr/>
        </p:nvSpPr>
        <p:spPr>
          <a:xfrm>
            <a:off x="6882888" y="2531903"/>
            <a:ext cx="71366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diameter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985B6C2-DC63-4603-AD98-1C046C7EE2DF}"/>
              </a:ext>
            </a:extLst>
          </p:cNvPr>
          <p:cNvCxnSpPr>
            <a:cxnSpLocks/>
          </p:cNvCxnSpPr>
          <p:nvPr/>
        </p:nvCxnSpPr>
        <p:spPr>
          <a:xfrm>
            <a:off x="6828180" y="2738714"/>
            <a:ext cx="807451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CCAFB2C4-B66F-41E4-9A7C-123F9F8FA820}"/>
              </a:ext>
            </a:extLst>
          </p:cNvPr>
          <p:cNvCxnSpPr>
            <a:cxnSpLocks/>
          </p:cNvCxnSpPr>
          <p:nvPr/>
        </p:nvCxnSpPr>
        <p:spPr>
          <a:xfrm>
            <a:off x="6428154" y="2388853"/>
            <a:ext cx="400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573EFF1-5244-4C2C-958C-0111E865537E}"/>
              </a:ext>
            </a:extLst>
          </p:cNvPr>
          <p:cNvCxnSpPr>
            <a:cxnSpLocks/>
          </p:cNvCxnSpPr>
          <p:nvPr/>
        </p:nvCxnSpPr>
        <p:spPr>
          <a:xfrm>
            <a:off x="6450799" y="304804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7BAF6E4-24A3-4ADA-B586-20CFC879D64F}"/>
              </a:ext>
            </a:extLst>
          </p:cNvPr>
          <p:cNvCxnSpPr>
            <a:cxnSpLocks/>
          </p:cNvCxnSpPr>
          <p:nvPr/>
        </p:nvCxnSpPr>
        <p:spPr>
          <a:xfrm flipV="1">
            <a:off x="6485541" y="2389367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A55E5A4-8CF9-40E7-BA7B-4B77C9CF7FD8}"/>
              </a:ext>
            </a:extLst>
          </p:cNvPr>
          <p:cNvCxnSpPr>
            <a:cxnSpLocks/>
          </p:cNvCxnSpPr>
          <p:nvPr/>
        </p:nvCxnSpPr>
        <p:spPr>
          <a:xfrm flipV="1">
            <a:off x="5750895" y="3321586"/>
            <a:ext cx="0" cy="37513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B62A525-5EDA-4CA1-9213-BEAE1FE619D1}"/>
              </a:ext>
            </a:extLst>
          </p:cNvPr>
          <p:cNvCxnSpPr>
            <a:cxnSpLocks/>
          </p:cNvCxnSpPr>
          <p:nvPr/>
        </p:nvCxnSpPr>
        <p:spPr>
          <a:xfrm>
            <a:off x="5366927" y="3321585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84E65A8-5AB6-418A-BD2B-672F8EB8EA33}"/>
              </a:ext>
            </a:extLst>
          </p:cNvPr>
          <p:cNvCxnSpPr>
            <a:cxnSpLocks/>
          </p:cNvCxnSpPr>
          <p:nvPr/>
        </p:nvCxnSpPr>
        <p:spPr>
          <a:xfrm>
            <a:off x="5366927" y="3696723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54BBA9CF-A493-4C48-B99C-544BE018A0DC}"/>
              </a:ext>
            </a:extLst>
          </p:cNvPr>
          <p:cNvSpPr txBox="1"/>
          <p:nvPr/>
        </p:nvSpPr>
        <p:spPr>
          <a:xfrm>
            <a:off x="5627436" y="3296613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depth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2C9843D-C6C2-4186-92C6-2E1686299D48}"/>
              </a:ext>
            </a:extLst>
          </p:cNvPr>
          <p:cNvCxnSpPr>
            <a:cxnSpLocks/>
          </p:cNvCxnSpPr>
          <p:nvPr/>
        </p:nvCxnSpPr>
        <p:spPr>
          <a:xfrm>
            <a:off x="5466884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D467D695-1935-404D-BF6F-6AEE08A774AD}"/>
              </a:ext>
            </a:extLst>
          </p:cNvPr>
          <p:cNvCxnSpPr>
            <a:cxnSpLocks/>
          </p:cNvCxnSpPr>
          <p:nvPr/>
        </p:nvCxnSpPr>
        <p:spPr>
          <a:xfrm>
            <a:off x="5048761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2C1B772-B96B-40B7-A7AF-9466D7520257}"/>
              </a:ext>
            </a:extLst>
          </p:cNvPr>
          <p:cNvCxnSpPr>
            <a:cxnSpLocks/>
          </p:cNvCxnSpPr>
          <p:nvPr/>
        </p:nvCxnSpPr>
        <p:spPr>
          <a:xfrm>
            <a:off x="5053370" y="3935028"/>
            <a:ext cx="4135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5E0BB219-4D6D-487C-9706-2C3ADBF7083F}"/>
              </a:ext>
            </a:extLst>
          </p:cNvPr>
          <p:cNvSpPr txBox="1"/>
          <p:nvPr/>
        </p:nvSpPr>
        <p:spPr>
          <a:xfrm>
            <a:off x="4909862" y="3914789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diameter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C98EF3DE-C020-4807-9AB7-304875388951}"/>
              </a:ext>
            </a:extLst>
          </p:cNvPr>
          <p:cNvCxnSpPr>
            <a:cxnSpLocks/>
          </p:cNvCxnSpPr>
          <p:nvPr/>
        </p:nvCxnSpPr>
        <p:spPr>
          <a:xfrm>
            <a:off x="6450798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E79AB7B7-4694-4090-AB38-4DEEB625F9EE}"/>
              </a:ext>
            </a:extLst>
          </p:cNvPr>
          <p:cNvSpPr txBox="1"/>
          <p:nvPr/>
        </p:nvSpPr>
        <p:spPr>
          <a:xfrm rot="16200000">
            <a:off x="6108005" y="3196375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E076AB37-E4C3-4F6B-B498-D3DF6E64517B}"/>
              </a:ext>
            </a:extLst>
          </p:cNvPr>
          <p:cNvCxnSpPr>
            <a:cxnSpLocks/>
          </p:cNvCxnSpPr>
          <p:nvPr/>
        </p:nvCxnSpPr>
        <p:spPr>
          <a:xfrm flipV="1">
            <a:off x="6485541" y="3038044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6EEA14FD-9AC1-4803-A45A-F561BCDF57A4}"/>
              </a:ext>
            </a:extLst>
          </p:cNvPr>
          <p:cNvCxnSpPr>
            <a:cxnSpLocks/>
          </p:cNvCxnSpPr>
          <p:nvPr/>
        </p:nvCxnSpPr>
        <p:spPr>
          <a:xfrm>
            <a:off x="6943969" y="3238899"/>
            <a:ext cx="58615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D529812D-BD46-44F5-8990-FE46372FFF0F}"/>
              </a:ext>
            </a:extLst>
          </p:cNvPr>
          <p:cNvCxnSpPr>
            <a:cxnSpLocks/>
          </p:cNvCxnSpPr>
          <p:nvPr/>
        </p:nvCxnSpPr>
        <p:spPr>
          <a:xfrm>
            <a:off x="7530123" y="3238899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FF61C37A-BF6F-43D3-B667-605E483C6F5E}"/>
              </a:ext>
            </a:extLst>
          </p:cNvPr>
          <p:cNvSpPr txBox="1"/>
          <p:nvPr/>
        </p:nvSpPr>
        <p:spPr>
          <a:xfrm>
            <a:off x="7579799" y="3035977"/>
            <a:ext cx="677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diameter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F08FD55-4AA8-1421-73E7-22DFA2AA5091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length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min_grip &lt; T1+T2 &lt;  max_grip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3FCA10-7913-907C-49AE-A669E80569A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5BD562C-56BA-498F-8FE3-75797EDE6EF1}"/>
              </a:ext>
            </a:extLst>
          </p:cNvPr>
          <p:cNvSpPr txBox="1"/>
          <p:nvPr/>
        </p:nvSpPr>
        <p:spPr>
          <a:xfrm>
            <a:off x="5065407" y="3388854"/>
            <a:ext cx="1802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 – non-weldable part/material</a:t>
            </a:r>
          </a:p>
          <a:p>
            <a:r>
              <a:rPr lang="en-GB" sz="1000" dirty="0"/>
              <a:t>2 – weldable part/material</a:t>
            </a:r>
          </a:p>
          <a:p>
            <a:r>
              <a:rPr lang="en-GB" sz="1000" dirty="0"/>
              <a:t>3 – insert or plug</a:t>
            </a:r>
          </a:p>
          <a:p>
            <a:r>
              <a:rPr lang="en-GB" sz="1000" dirty="0"/>
              <a:t>4 – electrodes</a:t>
            </a:r>
          </a:p>
          <a:p>
            <a:r>
              <a:rPr lang="en-GB" sz="1000" dirty="0"/>
              <a:t>5 – stop surface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AB4A404-B8B5-4027-B5CB-E507B5EC4CC8}"/>
              </a:ext>
            </a:extLst>
          </p:cNvPr>
          <p:cNvGrpSpPr/>
          <p:nvPr/>
        </p:nvGrpSpPr>
        <p:grpSpPr>
          <a:xfrm>
            <a:off x="2094573" y="1595813"/>
            <a:ext cx="5401056" cy="2367809"/>
            <a:chOff x="3395472" y="1629156"/>
            <a:chExt cx="5401056" cy="2367809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124C72A-9C01-4E9D-A9BE-F7E1D5361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222"/>
            <a:stretch/>
          </p:blipFill>
          <p:spPr>
            <a:xfrm>
              <a:off x="3395472" y="1629156"/>
              <a:ext cx="5401056" cy="2367809"/>
            </a:xfrm>
            <a:prstGeom prst="rect">
              <a:avLst/>
            </a:prstGeom>
          </p:spPr>
        </p:pic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49E2869-577E-4F3A-AE65-5CC3B6501765}"/>
                </a:ext>
              </a:extLst>
            </p:cNvPr>
            <p:cNvGrpSpPr/>
            <p:nvPr/>
          </p:nvGrpSpPr>
          <p:grpSpPr>
            <a:xfrm>
              <a:off x="3747804" y="2178915"/>
              <a:ext cx="4844187" cy="1448742"/>
              <a:chOff x="3747804" y="2178915"/>
              <a:chExt cx="4844187" cy="1448742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5D94471F-6A6B-4B15-AEB6-DF6AEF1EC5CF}"/>
                  </a:ext>
                </a:extLst>
              </p:cNvPr>
              <p:cNvGrpSpPr/>
              <p:nvPr/>
            </p:nvGrpSpPr>
            <p:grpSpPr>
              <a:xfrm>
                <a:off x="5061284" y="2178915"/>
                <a:ext cx="708818" cy="338506"/>
                <a:chOff x="5061284" y="2178915"/>
                <a:chExt cx="708818" cy="338506"/>
              </a:xfrm>
            </p:grpSpPr>
            <p:cxnSp>
              <p:nvCxnSpPr>
                <p:cNvPr id="6" name="Gerader Verbinder 5">
                  <a:extLst>
                    <a:ext uri="{FF2B5EF4-FFF2-40B4-BE49-F238E27FC236}">
                      <a16:creationId xmlns:a16="http://schemas.microsoft.com/office/drawing/2014/main" id="{537D7D9A-9EE7-4315-8D7C-A88B743A4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94408"/>
                  <a:ext cx="409074" cy="1230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A2ACD25B-975E-4317-9FCF-9306FD7682EA}"/>
                    </a:ext>
                  </a:extLst>
                </p:cNvPr>
                <p:cNvSpPr txBox="1"/>
                <p:nvPr/>
              </p:nvSpPr>
              <p:spPr>
                <a:xfrm>
                  <a:off x="5430737" y="2178915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0ECDEEB2-4125-42A2-B652-9E4565900196}"/>
                  </a:ext>
                </a:extLst>
              </p:cNvPr>
              <p:cNvGrpSpPr/>
              <p:nvPr/>
            </p:nvGrpSpPr>
            <p:grpSpPr>
              <a:xfrm>
                <a:off x="5061284" y="328863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A83CFF60-3507-4C29-8A71-7D6CA499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4B3C2AC-4792-4FB2-A62A-BA55068F92A3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A7D4ECD7-3C84-4EF3-8C25-0194478EBB30}"/>
                  </a:ext>
                </a:extLst>
              </p:cNvPr>
              <p:cNvGrpSpPr/>
              <p:nvPr/>
            </p:nvGrpSpPr>
            <p:grpSpPr>
              <a:xfrm>
                <a:off x="4165435" y="2320734"/>
                <a:ext cx="452606" cy="506611"/>
                <a:chOff x="4033643" y="2255908"/>
                <a:chExt cx="452606" cy="506611"/>
              </a:xfrm>
            </p:grpSpPr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E3387DBF-E9C4-40AC-AA8B-3D355D9EB493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74D261D2-4E0F-4C86-BAC7-55D43CB85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51D0DB49-F0A0-4214-B7ED-A39E78130DD1}"/>
                  </a:ext>
                </a:extLst>
              </p:cNvPr>
              <p:cNvGrpSpPr/>
              <p:nvPr/>
            </p:nvGrpSpPr>
            <p:grpSpPr>
              <a:xfrm>
                <a:off x="5749680" y="2424419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0F2125FF-13B6-487A-BE06-0599C58D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E44A614-7BD5-4050-B425-273B1D9F2701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67CD0B16-69B3-4ACF-BE42-93B447C810CC}"/>
                  </a:ext>
                </a:extLst>
              </p:cNvPr>
              <p:cNvGrpSpPr/>
              <p:nvPr/>
            </p:nvGrpSpPr>
            <p:grpSpPr>
              <a:xfrm>
                <a:off x="7909837" y="2309361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102FE93F-6EF1-4D01-9FEE-892B70A5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DE39F050-9F7C-47BC-A1E4-20A5527F76F6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D8FBA9D-EBA2-4783-9912-53BBBBD6D48F}"/>
                  </a:ext>
                </a:extLst>
              </p:cNvPr>
              <p:cNvGrpSpPr/>
              <p:nvPr/>
            </p:nvGrpSpPr>
            <p:grpSpPr>
              <a:xfrm>
                <a:off x="6705834" y="2220037"/>
                <a:ext cx="452606" cy="506611"/>
                <a:chOff x="4033643" y="2255908"/>
                <a:chExt cx="452606" cy="506611"/>
              </a:xfrm>
            </p:grpSpPr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61CA3109-FDA6-4439-99B6-D4AE0135065F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A2152A31-0EE6-4974-B697-0821360A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C1A6D947-04AE-4869-8CFF-54534C225182}"/>
                  </a:ext>
                </a:extLst>
              </p:cNvPr>
              <p:cNvGrpSpPr/>
              <p:nvPr/>
            </p:nvGrpSpPr>
            <p:grpSpPr>
              <a:xfrm>
                <a:off x="5654048" y="300721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401A441-275A-4294-BB54-A4B1825E3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73D6930-8E23-4050-9B66-15210D672A39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5F61A82B-8549-4B0C-9352-35693AFE2695}"/>
                  </a:ext>
                </a:extLst>
              </p:cNvPr>
              <p:cNvGrpSpPr/>
              <p:nvPr/>
            </p:nvGrpSpPr>
            <p:grpSpPr>
              <a:xfrm>
                <a:off x="7848360" y="2961263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00DF095-5404-4553-9591-F89EA68A7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F52C9701-E00E-46F3-BEA1-0C9D30E2ADF5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DCC771F7-4790-4263-8DD7-F1B0D1592B69}"/>
                  </a:ext>
                </a:extLst>
              </p:cNvPr>
              <p:cNvGrpSpPr/>
              <p:nvPr/>
            </p:nvGrpSpPr>
            <p:grpSpPr>
              <a:xfrm>
                <a:off x="3747804" y="2851226"/>
                <a:ext cx="757974" cy="637931"/>
                <a:chOff x="3996350" y="2047155"/>
                <a:chExt cx="757974" cy="637931"/>
              </a:xfrm>
            </p:grpSpPr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1D49A1B9-677D-4ED0-9221-37A02A51F7B4}"/>
                    </a:ext>
                  </a:extLst>
                </p:cNvPr>
                <p:cNvSpPr txBox="1"/>
                <p:nvPr/>
              </p:nvSpPr>
              <p:spPr>
                <a:xfrm>
                  <a:off x="3996350" y="2408087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5</a:t>
                  </a:r>
                </a:p>
              </p:txBody>
            </p: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C25BAE63-E980-4607-8D43-00D925389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51663" y="2047155"/>
                  <a:ext cx="502661" cy="45103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4B280B3-6DD6-29EC-084B-77F28097A510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C26E2EE-B5DC-4BA4-944B-9DCC4F110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40" y="2837688"/>
            <a:ext cx="1485900" cy="10210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3145E9F-4EC3-409B-893E-B07903448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22" y="2791968"/>
            <a:ext cx="1485900" cy="1173736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32CBB2C-C174-46A6-A2BF-3F657B47EFEB}"/>
              </a:ext>
            </a:extLst>
          </p:cNvPr>
          <p:cNvCxnSpPr/>
          <p:nvPr/>
        </p:nvCxnSpPr>
        <p:spPr>
          <a:xfrm flipV="1">
            <a:off x="4629150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F4FCB02-054A-4D2B-AB0E-7F74D8C930DD}"/>
              </a:ext>
            </a:extLst>
          </p:cNvPr>
          <p:cNvCxnSpPr/>
          <p:nvPr/>
        </p:nvCxnSpPr>
        <p:spPr>
          <a:xfrm flipV="1">
            <a:off x="4824413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8CD4FC9-A4C6-44D6-A28C-A43A43843590}"/>
              </a:ext>
            </a:extLst>
          </p:cNvPr>
          <p:cNvCxnSpPr>
            <a:cxnSpLocks/>
          </p:cNvCxnSpPr>
          <p:nvPr/>
        </p:nvCxnSpPr>
        <p:spPr>
          <a:xfrm>
            <a:off x="4548188" y="3519488"/>
            <a:ext cx="361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D6764A2-B03E-4F6D-B19F-6C0F94711A47}"/>
              </a:ext>
            </a:extLst>
          </p:cNvPr>
          <p:cNvSpPr txBox="1"/>
          <p:nvPr/>
        </p:nvSpPr>
        <p:spPr>
          <a:xfrm>
            <a:off x="3827575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rivet stud (threaded)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F25AA9-862C-4B51-9C84-098080ABC81D}"/>
              </a:ext>
            </a:extLst>
          </p:cNvPr>
          <p:cNvSpPr txBox="1"/>
          <p:nvPr/>
        </p:nvSpPr>
        <p:spPr>
          <a:xfrm>
            <a:off x="5746862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ball stud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9ACF140-D411-2481-D0E0-022B2715A792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96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53612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339858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EE9C4D1-2A26-7B99-A403-46FECC97AFB9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3" name="Pfeil: gebogen 2">
              <a:extLst>
                <a:ext uri="{FF2B5EF4-FFF2-40B4-BE49-F238E27FC236}">
                  <a16:creationId xmlns:a16="http://schemas.microsoft.com/office/drawing/2014/main" id="{78F3EFB4-652C-6FEE-4E5F-BEF94E373C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03D3287-0627-F7C5-E5E6-D63B3AD18CD9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C303F1-C882-7115-EECE-31400E9706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1701" y="2331720"/>
            <a:ext cx="2848026" cy="4244699"/>
            <a:chOff x="1309954" y="135523"/>
            <a:chExt cx="4551293" cy="6783249"/>
          </a:xfrm>
        </p:grpSpPr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AE1490DF-5C6D-5C52-8445-57E43AC87C5E}"/>
                </a:ext>
              </a:extLst>
            </p:cNvPr>
            <p:cNvSpPr/>
            <p:nvPr/>
          </p:nvSpPr>
          <p:spPr>
            <a:xfrm>
              <a:off x="2512031" y="1217487"/>
              <a:ext cx="1623317" cy="3554858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grpSp>
          <p:nvGrpSpPr>
            <p:cNvPr id="11" name="Group 96">
              <a:extLst>
                <a:ext uri="{FF2B5EF4-FFF2-40B4-BE49-F238E27FC236}">
                  <a16:creationId xmlns:a16="http://schemas.microsoft.com/office/drawing/2014/main" id="{4347928A-291C-6246-D21A-71710A9653F9}"/>
                </a:ext>
              </a:extLst>
            </p:cNvPr>
            <p:cNvGrpSpPr/>
            <p:nvPr/>
          </p:nvGrpSpPr>
          <p:grpSpPr>
            <a:xfrm>
              <a:off x="2065106" y="1962364"/>
              <a:ext cx="2601930" cy="111307"/>
              <a:chOff x="2065106" y="1962364"/>
              <a:chExt cx="2601930" cy="111307"/>
            </a:xfrm>
          </p:grpSpPr>
          <p:sp>
            <p:nvSpPr>
              <p:cNvPr id="56" name="Rectangle 8">
                <a:extLst>
                  <a:ext uri="{FF2B5EF4-FFF2-40B4-BE49-F238E27FC236}">
                    <a16:creationId xmlns:a16="http://schemas.microsoft.com/office/drawing/2014/main" id="{308436E4-79C8-54EA-8936-1B2A11C7C5AB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Rectangle 9">
                <a:extLst>
                  <a:ext uri="{FF2B5EF4-FFF2-40B4-BE49-F238E27FC236}">
                    <a16:creationId xmlns:a16="http://schemas.microsoft.com/office/drawing/2014/main" id="{CFFAFBD8-76F7-EC8D-6EF4-5A6FA64C7ED4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 128">
              <a:extLst>
                <a:ext uri="{FF2B5EF4-FFF2-40B4-BE49-F238E27FC236}">
                  <a16:creationId xmlns:a16="http://schemas.microsoft.com/office/drawing/2014/main" id="{7B8DF6D8-CD2A-9A46-7A6C-535B2D734131}"/>
                </a:ext>
              </a:extLst>
            </p:cNvPr>
            <p:cNvGrpSpPr/>
            <p:nvPr/>
          </p:nvGrpSpPr>
          <p:grpSpPr>
            <a:xfrm>
              <a:off x="2065105" y="3945276"/>
              <a:ext cx="2601930" cy="111307"/>
              <a:chOff x="2065105" y="3945276"/>
              <a:chExt cx="2601930" cy="111307"/>
            </a:xfrm>
          </p:grpSpPr>
          <p:sp>
            <p:nvSpPr>
              <p:cNvPr id="54" name="Rectangle 10">
                <a:extLst>
                  <a:ext uri="{FF2B5EF4-FFF2-40B4-BE49-F238E27FC236}">
                    <a16:creationId xmlns:a16="http://schemas.microsoft.com/office/drawing/2014/main" id="{760C7A04-8829-F473-89C4-15961D34C279}"/>
                  </a:ext>
                </a:extLst>
              </p:cNvPr>
              <p:cNvSpPr/>
              <p:nvPr/>
            </p:nvSpPr>
            <p:spPr>
              <a:xfrm>
                <a:off x="2065105" y="394527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 11">
                <a:extLst>
                  <a:ext uri="{FF2B5EF4-FFF2-40B4-BE49-F238E27FC236}">
                    <a16:creationId xmlns:a16="http://schemas.microsoft.com/office/drawing/2014/main" id="{5B0A6048-8C03-E235-7B6B-55AB399C988D}"/>
                  </a:ext>
                </a:extLst>
              </p:cNvPr>
              <p:cNvSpPr/>
              <p:nvPr/>
            </p:nvSpPr>
            <p:spPr>
              <a:xfrm>
                <a:off x="3747498" y="3958978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 132">
              <a:extLst>
                <a:ext uri="{FF2B5EF4-FFF2-40B4-BE49-F238E27FC236}">
                  <a16:creationId xmlns:a16="http://schemas.microsoft.com/office/drawing/2014/main" id="{A1EC7761-C3E4-C433-A71D-2293ED5B7429}"/>
                </a:ext>
              </a:extLst>
            </p:cNvPr>
            <p:cNvGrpSpPr/>
            <p:nvPr/>
          </p:nvGrpSpPr>
          <p:grpSpPr>
            <a:xfrm>
              <a:off x="2470935" y="4119937"/>
              <a:ext cx="1790271" cy="410966"/>
              <a:chOff x="2470935" y="4119937"/>
              <a:chExt cx="1790271" cy="410966"/>
            </a:xfrm>
          </p:grpSpPr>
          <p:sp>
            <p:nvSpPr>
              <p:cNvPr id="52" name="Rectangle 12">
                <a:extLst>
                  <a:ext uri="{FF2B5EF4-FFF2-40B4-BE49-F238E27FC236}">
                    <a16:creationId xmlns:a16="http://schemas.microsoft.com/office/drawing/2014/main" id="{621FFFF1-9F59-2142-CE99-82EF5330B978}"/>
                  </a:ext>
                </a:extLst>
              </p:cNvPr>
              <p:cNvSpPr/>
              <p:nvPr/>
            </p:nvSpPr>
            <p:spPr>
              <a:xfrm>
                <a:off x="2470935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Rectangle 13">
                <a:extLst>
                  <a:ext uri="{FF2B5EF4-FFF2-40B4-BE49-F238E27FC236}">
                    <a16:creationId xmlns:a16="http://schemas.microsoft.com/office/drawing/2014/main" id="{7679429F-3DDB-3356-BABF-E4630A388541}"/>
                  </a:ext>
                </a:extLst>
              </p:cNvPr>
              <p:cNvSpPr/>
              <p:nvPr/>
            </p:nvSpPr>
            <p:spPr>
              <a:xfrm>
                <a:off x="3747498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 129">
              <a:extLst>
                <a:ext uri="{FF2B5EF4-FFF2-40B4-BE49-F238E27FC236}">
                  <a16:creationId xmlns:a16="http://schemas.microsoft.com/office/drawing/2014/main" id="{B1417E5C-398F-8AA9-A3D1-A76DE0B9E458}"/>
                </a:ext>
              </a:extLst>
            </p:cNvPr>
            <p:cNvGrpSpPr/>
            <p:nvPr/>
          </p:nvGrpSpPr>
          <p:grpSpPr>
            <a:xfrm>
              <a:off x="1309955" y="2192687"/>
              <a:ext cx="4099388" cy="505998"/>
              <a:chOff x="1309955" y="2192687"/>
              <a:chExt cx="4099388" cy="505998"/>
            </a:xfrm>
          </p:grpSpPr>
          <p:sp>
            <p:nvSpPr>
              <p:cNvPr id="50" name="Rectangle 14">
                <a:extLst>
                  <a:ext uri="{FF2B5EF4-FFF2-40B4-BE49-F238E27FC236}">
                    <a16:creationId xmlns:a16="http://schemas.microsoft.com/office/drawing/2014/main" id="{09655952-DBB8-1A6F-34B4-334F2128CD1D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48538EEE-9A91-8D2A-F765-159509448CD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5" name="Group 130">
              <a:extLst>
                <a:ext uri="{FF2B5EF4-FFF2-40B4-BE49-F238E27FC236}">
                  <a16:creationId xmlns:a16="http://schemas.microsoft.com/office/drawing/2014/main" id="{CAB5AF0D-5507-D5D7-7885-DDE384F0B3F4}"/>
                </a:ext>
              </a:extLst>
            </p:cNvPr>
            <p:cNvGrpSpPr/>
            <p:nvPr/>
          </p:nvGrpSpPr>
          <p:grpSpPr>
            <a:xfrm>
              <a:off x="1309954" y="2750910"/>
              <a:ext cx="4099388" cy="505998"/>
              <a:chOff x="1309954" y="2750910"/>
              <a:chExt cx="4099388" cy="505998"/>
            </a:xfrm>
          </p:grpSpPr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9F0EACE9-2245-C4EC-FB0D-230F6411D9F1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9B795279-ED7B-16E0-9E2A-5C63E96DF9E9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" name="Group 131">
              <a:extLst>
                <a:ext uri="{FF2B5EF4-FFF2-40B4-BE49-F238E27FC236}">
                  <a16:creationId xmlns:a16="http://schemas.microsoft.com/office/drawing/2014/main" id="{2009D939-281F-5EE3-A0B2-BE74BF69BB9F}"/>
                </a:ext>
              </a:extLst>
            </p:cNvPr>
            <p:cNvGrpSpPr/>
            <p:nvPr/>
          </p:nvGrpSpPr>
          <p:grpSpPr>
            <a:xfrm>
              <a:off x="1309954" y="3309133"/>
              <a:ext cx="4099388" cy="505998"/>
              <a:chOff x="1309954" y="3309133"/>
              <a:chExt cx="4099388" cy="505998"/>
            </a:xfrm>
          </p:grpSpPr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13C03D0E-3125-5463-28D6-853BC24E6127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" name="Rectangle 19">
                <a:extLst>
                  <a:ext uri="{FF2B5EF4-FFF2-40B4-BE49-F238E27FC236}">
                    <a16:creationId xmlns:a16="http://schemas.microsoft.com/office/drawing/2014/main" id="{83F7B9E1-E449-3112-7948-B0870F7DE79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CE6AD25E-0F3B-A306-3C73-34BD340A9419}"/>
                </a:ext>
              </a:extLst>
            </p:cNvPr>
            <p:cNvGrpSpPr/>
            <p:nvPr/>
          </p:nvGrpSpPr>
          <p:grpSpPr>
            <a:xfrm>
              <a:off x="2065105" y="340770"/>
              <a:ext cx="2601930" cy="1488030"/>
              <a:chOff x="2065105" y="340770"/>
              <a:chExt cx="2601930" cy="1488030"/>
            </a:xfrm>
          </p:grpSpPr>
          <p:cxnSp>
            <p:nvCxnSpPr>
              <p:cNvPr id="44" name="Straight Connector 45">
                <a:extLst>
                  <a:ext uri="{FF2B5EF4-FFF2-40B4-BE49-F238E27FC236}">
                    <a16:creationId xmlns:a16="http://schemas.microsoft.com/office/drawing/2014/main" id="{16A1A035-266C-07DE-F7D0-7F040EB03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7">
                <a:extLst>
                  <a:ext uri="{FF2B5EF4-FFF2-40B4-BE49-F238E27FC236}">
                    <a16:creationId xmlns:a16="http://schemas.microsoft.com/office/drawing/2014/main" id="{F7B9932F-2263-413C-3338-1D4C90EF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73">
              <a:extLst>
                <a:ext uri="{FF2B5EF4-FFF2-40B4-BE49-F238E27FC236}">
                  <a16:creationId xmlns:a16="http://schemas.microsoft.com/office/drawing/2014/main" id="{FA18F71C-2940-38BE-6775-18E90DA3E14C}"/>
                </a:ext>
              </a:extLst>
            </p:cNvPr>
            <p:cNvGrpSpPr/>
            <p:nvPr/>
          </p:nvGrpSpPr>
          <p:grpSpPr>
            <a:xfrm>
              <a:off x="2061924" y="4440425"/>
              <a:ext cx="2601930" cy="2318184"/>
              <a:chOff x="2061924" y="4440425"/>
              <a:chExt cx="2601930" cy="2318184"/>
            </a:xfrm>
          </p:grpSpPr>
          <p:cxnSp>
            <p:nvCxnSpPr>
              <p:cNvPr id="42" name="Straight Connector 48">
                <a:extLst>
                  <a:ext uri="{FF2B5EF4-FFF2-40B4-BE49-F238E27FC236}">
                    <a16:creationId xmlns:a16="http://schemas.microsoft.com/office/drawing/2014/main" id="{B8B02659-98E8-5D0B-9207-2B8BDD442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192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9">
                <a:extLst>
                  <a:ext uri="{FF2B5EF4-FFF2-40B4-BE49-F238E27FC236}">
                    <a16:creationId xmlns:a16="http://schemas.microsoft.com/office/drawing/2014/main" id="{ABF914E0-0E43-1CFC-8703-426D879E6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85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E77B934F-F6AD-97EF-3C3C-C2A910CEB763}"/>
                </a:ext>
              </a:extLst>
            </p:cNvPr>
            <p:cNvGrpSpPr/>
            <p:nvPr/>
          </p:nvGrpSpPr>
          <p:grpSpPr>
            <a:xfrm>
              <a:off x="3786562" y="1874236"/>
              <a:ext cx="2074685" cy="2910094"/>
              <a:chOff x="3786562" y="1874236"/>
              <a:chExt cx="2074685" cy="2910094"/>
            </a:xfrm>
          </p:grpSpPr>
          <p:cxnSp>
            <p:nvCxnSpPr>
              <p:cNvPr id="40" name="Straight Connector 54">
                <a:extLst>
                  <a:ext uri="{FF2B5EF4-FFF2-40B4-BE49-F238E27FC236}">
                    <a16:creationId xmlns:a16="http://schemas.microsoft.com/office/drawing/2014/main" id="{CEA6BFBE-2080-EEC0-4139-B04A101D25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55">
                <a:extLst>
                  <a:ext uri="{FF2B5EF4-FFF2-40B4-BE49-F238E27FC236}">
                    <a16:creationId xmlns:a16="http://schemas.microsoft.com/office/drawing/2014/main" id="{DA5093DE-54C6-0BD6-D04B-FF79AFBC9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10B444A1-07F0-E21B-3913-E58BFFEC901B}"/>
                </a:ext>
              </a:extLst>
            </p:cNvPr>
            <p:cNvGrpSpPr/>
            <p:nvPr/>
          </p:nvGrpSpPr>
          <p:grpSpPr>
            <a:xfrm>
              <a:off x="2512031" y="776630"/>
              <a:ext cx="1623316" cy="308139"/>
              <a:chOff x="2065105" y="340770"/>
              <a:chExt cx="2601930" cy="1488030"/>
            </a:xfrm>
          </p:grpSpPr>
          <p:cxnSp>
            <p:nvCxnSpPr>
              <p:cNvPr id="38" name="Straight Connector 64">
                <a:extLst>
                  <a:ext uri="{FF2B5EF4-FFF2-40B4-BE49-F238E27FC236}">
                    <a16:creationId xmlns:a16="http://schemas.microsoft.com/office/drawing/2014/main" id="{B5DACBC5-F26F-CAE3-2AB2-04876157F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>
                <a:extLst>
                  <a:ext uri="{FF2B5EF4-FFF2-40B4-BE49-F238E27FC236}">
                    <a16:creationId xmlns:a16="http://schemas.microsoft.com/office/drawing/2014/main" id="{4014DCFF-40D9-3898-F122-6B5F5031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756A3484-407A-7D2C-F75E-D4D04706435A}"/>
                </a:ext>
              </a:extLst>
            </p:cNvPr>
            <p:cNvGrpSpPr/>
            <p:nvPr/>
          </p:nvGrpSpPr>
          <p:grpSpPr>
            <a:xfrm>
              <a:off x="2464572" y="4705437"/>
              <a:ext cx="1796623" cy="1338330"/>
              <a:chOff x="2065105" y="340770"/>
              <a:chExt cx="2601930" cy="1488030"/>
            </a:xfrm>
          </p:grpSpPr>
          <p:cxnSp>
            <p:nvCxnSpPr>
              <p:cNvPr id="36" name="Straight Connector 67">
                <a:extLst>
                  <a:ext uri="{FF2B5EF4-FFF2-40B4-BE49-F238E27FC236}">
                    <a16:creationId xmlns:a16="http://schemas.microsoft.com/office/drawing/2014/main" id="{14B78FC6-0454-B6E2-5859-D97EF3C0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8">
                <a:extLst>
                  <a:ext uri="{FF2B5EF4-FFF2-40B4-BE49-F238E27FC236}">
                    <a16:creationId xmlns:a16="http://schemas.microsoft.com/office/drawing/2014/main" id="{35824401-F417-AE24-2D47-4FA8AACFC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75">
              <a:extLst>
                <a:ext uri="{FF2B5EF4-FFF2-40B4-BE49-F238E27FC236}">
                  <a16:creationId xmlns:a16="http://schemas.microsoft.com/office/drawing/2014/main" id="{04683AFE-178D-BD6B-F08C-D6AB90626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431642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77">
              <a:extLst>
                <a:ext uri="{FF2B5EF4-FFF2-40B4-BE49-F238E27FC236}">
                  <a16:creationId xmlns:a16="http://schemas.microsoft.com/office/drawing/2014/main" id="{47F00C7C-74BB-D0C0-27B9-6D3593D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2030" y="857605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81">
              <a:extLst>
                <a:ext uri="{FF2B5EF4-FFF2-40B4-BE49-F238E27FC236}">
                  <a16:creationId xmlns:a16="http://schemas.microsoft.com/office/drawing/2014/main" id="{2E753DC1-9630-CF0E-7449-53BF5C35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6702031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82">
              <a:extLst>
                <a:ext uri="{FF2B5EF4-FFF2-40B4-BE49-F238E27FC236}">
                  <a16:creationId xmlns:a16="http://schemas.microsoft.com/office/drawing/2014/main" id="{A4D1D0D1-A394-005E-9717-E556850BC6B7}"/>
                </a:ext>
              </a:extLst>
            </p:cNvPr>
            <p:cNvCxnSpPr>
              <a:cxnSpLocks/>
            </p:cNvCxnSpPr>
            <p:nvPr/>
          </p:nvCxnSpPr>
          <p:spPr>
            <a:xfrm>
              <a:off x="2470935" y="6008695"/>
              <a:ext cx="17902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0">
              <a:extLst>
                <a:ext uri="{FF2B5EF4-FFF2-40B4-BE49-F238E27FC236}">
                  <a16:creationId xmlns:a16="http://schemas.microsoft.com/office/drawing/2014/main" id="{5DF0C24A-C85E-85BE-5037-20F5C29591C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71">
              <a:extLst>
                <a:ext uri="{FF2B5EF4-FFF2-40B4-BE49-F238E27FC236}">
                  <a16:creationId xmlns:a16="http://schemas.microsoft.com/office/drawing/2014/main" id="{F433CFB5-DDCD-30F9-6F07-6ED2A3A4C79C}"/>
                </a:ext>
              </a:extLst>
            </p:cNvPr>
            <p:cNvCxnSpPr>
              <a:cxnSpLocks/>
            </p:cNvCxnSpPr>
            <p:nvPr/>
          </p:nvCxnSpPr>
          <p:spPr>
            <a:xfrm>
              <a:off x="3666650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84">
              <a:extLst>
                <a:ext uri="{FF2B5EF4-FFF2-40B4-BE49-F238E27FC236}">
                  <a16:creationId xmlns:a16="http://schemas.microsoft.com/office/drawing/2014/main" id="{E6FBFB36-F610-7A27-C55E-99BAA82F076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5257730"/>
              <a:ext cx="626416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0">
              <a:extLst>
                <a:ext uri="{FF2B5EF4-FFF2-40B4-BE49-F238E27FC236}">
                  <a16:creationId xmlns:a16="http://schemas.microsoft.com/office/drawing/2014/main" id="{42E3F92E-53AB-B1E4-A182-2A04576B4D91}"/>
                </a:ext>
              </a:extLst>
            </p:cNvPr>
            <p:cNvSpPr txBox="1"/>
            <p:nvPr/>
          </p:nvSpPr>
          <p:spPr>
            <a:xfrm>
              <a:off x="2812426" y="135523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30" name="TextBox 101">
              <a:extLst>
                <a:ext uri="{FF2B5EF4-FFF2-40B4-BE49-F238E27FC236}">
                  <a16:creationId xmlns:a16="http://schemas.microsoft.com/office/drawing/2014/main" id="{B26BE1AF-3279-3EBB-7128-7C74B65B1F6D}"/>
                </a:ext>
              </a:extLst>
            </p:cNvPr>
            <p:cNvSpPr txBox="1"/>
            <p:nvPr/>
          </p:nvSpPr>
          <p:spPr>
            <a:xfrm>
              <a:off x="2750988" y="638614"/>
              <a:ext cx="168097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  <p:sp>
          <p:nvSpPr>
            <p:cNvPr id="31" name="TextBox 102">
              <a:extLst>
                <a:ext uri="{FF2B5EF4-FFF2-40B4-BE49-F238E27FC236}">
                  <a16:creationId xmlns:a16="http://schemas.microsoft.com/office/drawing/2014/main" id="{A6E90972-19EC-E3DC-7C69-812AB5EA0E4C}"/>
                </a:ext>
              </a:extLst>
            </p:cNvPr>
            <p:cNvSpPr txBox="1"/>
            <p:nvPr/>
          </p:nvSpPr>
          <p:spPr>
            <a:xfrm>
              <a:off x="2965427" y="5286613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32" name="TextBox 103">
              <a:extLst>
                <a:ext uri="{FF2B5EF4-FFF2-40B4-BE49-F238E27FC236}">
                  <a16:creationId xmlns:a16="http://schemas.microsoft.com/office/drawing/2014/main" id="{23D95F2B-2608-F5C7-4561-18744E1AFD01}"/>
                </a:ext>
              </a:extLst>
            </p:cNvPr>
            <p:cNvSpPr txBox="1"/>
            <p:nvPr/>
          </p:nvSpPr>
          <p:spPr>
            <a:xfrm>
              <a:off x="2882629" y="6500706"/>
              <a:ext cx="1440179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Washer </a:t>
              </a:r>
            </a:p>
          </p:txBody>
        </p:sp>
        <p:sp>
          <p:nvSpPr>
            <p:cNvPr id="33" name="TextBox 104">
              <a:extLst>
                <a:ext uri="{FF2B5EF4-FFF2-40B4-BE49-F238E27FC236}">
                  <a16:creationId xmlns:a16="http://schemas.microsoft.com/office/drawing/2014/main" id="{138FCBB1-524D-446D-5FFB-5D174ED76860}"/>
                </a:ext>
              </a:extLst>
            </p:cNvPr>
            <p:cNvSpPr txBox="1"/>
            <p:nvPr/>
          </p:nvSpPr>
          <p:spPr>
            <a:xfrm>
              <a:off x="2847166" y="5950365"/>
              <a:ext cx="1540082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Diameter</a:t>
              </a:r>
            </a:p>
          </p:txBody>
        </p:sp>
        <p:sp>
          <p:nvSpPr>
            <p:cNvPr id="34" name="TextBox 106">
              <a:extLst>
                <a:ext uri="{FF2B5EF4-FFF2-40B4-BE49-F238E27FC236}">
                  <a16:creationId xmlns:a16="http://schemas.microsoft.com/office/drawing/2014/main" id="{16E2B355-FBDA-575C-1EA4-73A594628FFA}"/>
                </a:ext>
              </a:extLst>
            </p:cNvPr>
            <p:cNvSpPr txBox="1"/>
            <p:nvPr/>
          </p:nvSpPr>
          <p:spPr>
            <a:xfrm rot="16200000">
              <a:off x="5181915" y="3110867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35" name="Straight Arrow Connector 107">
              <a:extLst>
                <a:ext uri="{FF2B5EF4-FFF2-40B4-BE49-F238E27FC236}">
                  <a16:creationId xmlns:a16="http://schemas.microsoft.com/office/drawing/2014/main" id="{27D30727-8943-2E64-A37D-79D6202DE1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3691" y="1872827"/>
              <a:ext cx="24974" cy="2925094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2D56857-E295-0810-BC59-69D17218F51C}"/>
              </a:ext>
            </a:extLst>
          </p:cNvPr>
          <p:cNvGrpSpPr>
            <a:grpSpLocks noChangeAspect="1"/>
          </p:cNvGrpSpPr>
          <p:nvPr/>
        </p:nvGrpSpPr>
        <p:grpSpPr>
          <a:xfrm>
            <a:off x="9064032" y="2581691"/>
            <a:ext cx="2933435" cy="2846326"/>
            <a:chOff x="6654366" y="139755"/>
            <a:chExt cx="4687781" cy="4548576"/>
          </a:xfrm>
        </p:grpSpPr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B2ED6C2D-CB8B-9448-D64A-4C21AE3E45EB}"/>
                </a:ext>
              </a:extLst>
            </p:cNvPr>
            <p:cNvSpPr/>
            <p:nvPr/>
          </p:nvSpPr>
          <p:spPr>
            <a:xfrm>
              <a:off x="6654367" y="2217518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E28780B8-FF45-2212-17CA-5A90055ABE3B}"/>
                </a:ext>
              </a:extLst>
            </p:cNvPr>
            <p:cNvSpPr/>
            <p:nvPr/>
          </p:nvSpPr>
          <p:spPr>
            <a:xfrm>
              <a:off x="6654366" y="2775741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D41C0D39-B86A-E9BE-4551-4857BE4DAFFD}"/>
                </a:ext>
              </a:extLst>
            </p:cNvPr>
            <p:cNvSpPr/>
            <p:nvPr/>
          </p:nvSpPr>
          <p:spPr>
            <a:xfrm>
              <a:off x="9091910" y="2242349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4E942EAC-A283-D3B6-9840-AFF5B93C410A}"/>
                </a:ext>
              </a:extLst>
            </p:cNvPr>
            <p:cNvSpPr/>
            <p:nvPr/>
          </p:nvSpPr>
          <p:spPr>
            <a:xfrm>
              <a:off x="9091909" y="2800572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Freeform: Shape 37">
              <a:extLst>
                <a:ext uri="{FF2B5EF4-FFF2-40B4-BE49-F238E27FC236}">
                  <a16:creationId xmlns:a16="http://schemas.microsoft.com/office/drawing/2014/main" id="{668D36F0-6E0A-6218-BAAD-FB7F167B2A4E}"/>
                </a:ext>
              </a:extLst>
            </p:cNvPr>
            <p:cNvSpPr/>
            <p:nvPr/>
          </p:nvSpPr>
          <p:spPr>
            <a:xfrm>
              <a:off x="7869682" y="1253824"/>
              <a:ext cx="1623317" cy="2510957"/>
            </a:xfrm>
            <a:custGeom>
              <a:avLst/>
              <a:gdLst>
                <a:gd name="connsiteX0" fmla="*/ 0 w 1623317"/>
                <a:gd name="connsiteY0" fmla="*/ 0 h 2510957"/>
                <a:gd name="connsiteX1" fmla="*/ 1623317 w 1623317"/>
                <a:gd name="connsiteY1" fmla="*/ 0 h 2510957"/>
                <a:gd name="connsiteX2" fmla="*/ 1623317 w 1623317"/>
                <a:gd name="connsiteY2" fmla="*/ 652409 h 2510957"/>
                <a:gd name="connsiteX3" fmla="*/ 1130158 w 1623317"/>
                <a:gd name="connsiteY3" fmla="*/ 652409 h 2510957"/>
                <a:gd name="connsiteX4" fmla="*/ 1130158 w 1623317"/>
                <a:gd name="connsiteY4" fmla="*/ 2325842 h 2510957"/>
                <a:gd name="connsiteX5" fmla="*/ 842104 w 1623317"/>
                <a:gd name="connsiteY5" fmla="*/ 2510957 h 2510957"/>
                <a:gd name="connsiteX6" fmla="*/ 565079 w 1623317"/>
                <a:gd name="connsiteY6" fmla="*/ 2332930 h 2510957"/>
                <a:gd name="connsiteX7" fmla="*/ 565079 w 1623317"/>
                <a:gd name="connsiteY7" fmla="*/ 652409 h 2510957"/>
                <a:gd name="connsiteX8" fmla="*/ 0 w 1623317"/>
                <a:gd name="connsiteY8" fmla="*/ 652409 h 251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317" h="2510957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2325842"/>
                  </a:lnTo>
                  <a:lnTo>
                    <a:pt x="842104" y="2510957"/>
                  </a:lnTo>
                  <a:lnTo>
                    <a:pt x="565079" y="2332930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4" name="Freeform: Shape 43">
              <a:extLst>
                <a:ext uri="{FF2B5EF4-FFF2-40B4-BE49-F238E27FC236}">
                  <a16:creationId xmlns:a16="http://schemas.microsoft.com/office/drawing/2014/main" id="{C9581D45-8F7B-ACCB-459E-35FBE6FBA508}"/>
                </a:ext>
              </a:extLst>
            </p:cNvPr>
            <p:cNvSpPr/>
            <p:nvPr/>
          </p:nvSpPr>
          <p:spPr>
            <a:xfrm>
              <a:off x="6654366" y="3333964"/>
              <a:ext cx="4099388" cy="825352"/>
            </a:xfrm>
            <a:custGeom>
              <a:avLst/>
              <a:gdLst>
                <a:gd name="connsiteX0" fmla="*/ 0 w 4099388"/>
                <a:gd name="connsiteY0" fmla="*/ 0 h 825352"/>
                <a:gd name="connsiteX1" fmla="*/ 1661845 w 4099388"/>
                <a:gd name="connsiteY1" fmla="*/ 0 h 825352"/>
                <a:gd name="connsiteX2" fmla="*/ 1661845 w 4099388"/>
                <a:gd name="connsiteY2" fmla="*/ 303364 h 825352"/>
                <a:gd name="connsiteX3" fmla="*/ 1847910 w 4099388"/>
                <a:gd name="connsiteY3" fmla="*/ 481167 h 825352"/>
                <a:gd name="connsiteX4" fmla="*/ 2276910 w 4099388"/>
                <a:gd name="connsiteY4" fmla="*/ 481167 h 825352"/>
                <a:gd name="connsiteX5" fmla="*/ 2437543 w 4099388"/>
                <a:gd name="connsiteY5" fmla="*/ 327666 h 825352"/>
                <a:gd name="connsiteX6" fmla="*/ 2437543 w 4099388"/>
                <a:gd name="connsiteY6" fmla="*/ 0 h 825352"/>
                <a:gd name="connsiteX7" fmla="*/ 4099388 w 4099388"/>
                <a:gd name="connsiteY7" fmla="*/ 0 h 825352"/>
                <a:gd name="connsiteX8" fmla="*/ 4099388 w 4099388"/>
                <a:gd name="connsiteY8" fmla="*/ 825352 h 825352"/>
                <a:gd name="connsiteX9" fmla="*/ 0 w 4099388"/>
                <a:gd name="connsiteY9" fmla="*/ 825352 h 82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9388" h="825352">
                  <a:moveTo>
                    <a:pt x="0" y="0"/>
                  </a:moveTo>
                  <a:lnTo>
                    <a:pt x="1661845" y="0"/>
                  </a:lnTo>
                  <a:lnTo>
                    <a:pt x="1661845" y="303364"/>
                  </a:lnTo>
                  <a:lnTo>
                    <a:pt x="1847910" y="481167"/>
                  </a:lnTo>
                  <a:lnTo>
                    <a:pt x="2276910" y="481167"/>
                  </a:lnTo>
                  <a:lnTo>
                    <a:pt x="2437543" y="327666"/>
                  </a:lnTo>
                  <a:lnTo>
                    <a:pt x="2437543" y="0"/>
                  </a:lnTo>
                  <a:lnTo>
                    <a:pt x="4099388" y="0"/>
                  </a:lnTo>
                  <a:lnTo>
                    <a:pt x="4099388" y="825352"/>
                  </a:lnTo>
                  <a:lnTo>
                    <a:pt x="0" y="825352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cxnSp>
          <p:nvCxnSpPr>
            <p:cNvPr id="65" name="Straight Connector 93">
              <a:extLst>
                <a:ext uri="{FF2B5EF4-FFF2-40B4-BE49-F238E27FC236}">
                  <a16:creationId xmlns:a16="http://schemas.microsoft.com/office/drawing/2014/main" id="{E21FEB88-A0CF-5CF0-DB1F-206CC95CB035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94">
              <a:extLst>
                <a:ext uri="{FF2B5EF4-FFF2-40B4-BE49-F238E27FC236}">
                  <a16:creationId xmlns:a16="http://schemas.microsoft.com/office/drawing/2014/main" id="{EE05F45B-20D9-5031-59F9-46E8F5DA90A0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95">
              <a:extLst>
                <a:ext uri="{FF2B5EF4-FFF2-40B4-BE49-F238E27FC236}">
                  <a16:creationId xmlns:a16="http://schemas.microsoft.com/office/drawing/2014/main" id="{DDA45579-E1DA-ECE7-0F2E-619EFAA4A927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4270268"/>
              <a:ext cx="608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97">
              <a:extLst>
                <a:ext uri="{FF2B5EF4-FFF2-40B4-BE49-F238E27FC236}">
                  <a16:creationId xmlns:a16="http://schemas.microsoft.com/office/drawing/2014/main" id="{A3E9572D-60DD-BD50-C4F3-101ECD13FEFA}"/>
                </a:ext>
              </a:extLst>
            </p:cNvPr>
            <p:cNvGrpSpPr/>
            <p:nvPr/>
          </p:nvGrpSpPr>
          <p:grpSpPr>
            <a:xfrm>
              <a:off x="7425671" y="1996073"/>
              <a:ext cx="2601930" cy="111307"/>
              <a:chOff x="2065106" y="1962364"/>
              <a:chExt cx="2601930" cy="111307"/>
            </a:xfrm>
          </p:grpSpPr>
          <p:sp>
            <p:nvSpPr>
              <p:cNvPr id="85" name="Rectangle 98">
                <a:extLst>
                  <a:ext uri="{FF2B5EF4-FFF2-40B4-BE49-F238E27FC236}">
                    <a16:creationId xmlns:a16="http://schemas.microsoft.com/office/drawing/2014/main" id="{F99A5BD5-ED0B-AD31-5F66-249C34D7DBCD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ectangle 99">
                <a:extLst>
                  <a:ext uri="{FF2B5EF4-FFF2-40B4-BE49-F238E27FC236}">
                    <a16:creationId xmlns:a16="http://schemas.microsoft.com/office/drawing/2014/main" id="{711C7228-704B-0E3C-24E9-0F9606843713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105">
              <a:extLst>
                <a:ext uri="{FF2B5EF4-FFF2-40B4-BE49-F238E27FC236}">
                  <a16:creationId xmlns:a16="http://schemas.microsoft.com/office/drawing/2014/main" id="{B208068A-91D5-B8E9-BA33-276B5E9E3BB7}"/>
                </a:ext>
              </a:extLst>
            </p:cNvPr>
            <p:cNvSpPr txBox="1"/>
            <p:nvPr/>
          </p:nvSpPr>
          <p:spPr>
            <a:xfrm>
              <a:off x="8345209" y="4270265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70" name="TextBox 110">
              <a:extLst>
                <a:ext uri="{FF2B5EF4-FFF2-40B4-BE49-F238E27FC236}">
                  <a16:creationId xmlns:a16="http://schemas.microsoft.com/office/drawing/2014/main" id="{E516B860-E32A-A516-DB64-9F58C1B78054}"/>
                </a:ext>
              </a:extLst>
            </p:cNvPr>
            <p:cNvSpPr txBox="1"/>
            <p:nvPr/>
          </p:nvSpPr>
          <p:spPr>
            <a:xfrm rot="16200000">
              <a:off x="10549536" y="2630664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71" name="Straight Arrow Connector 111">
              <a:extLst>
                <a:ext uri="{FF2B5EF4-FFF2-40B4-BE49-F238E27FC236}">
                  <a16:creationId xmlns:a16="http://schemas.microsoft.com/office/drawing/2014/main" id="{88621F3D-2970-A8DF-0695-56C7176EF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1312" y="1911847"/>
              <a:ext cx="24972" cy="1826302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12">
              <a:extLst>
                <a:ext uri="{FF2B5EF4-FFF2-40B4-BE49-F238E27FC236}">
                  <a16:creationId xmlns:a16="http://schemas.microsoft.com/office/drawing/2014/main" id="{BCAB8E68-4311-0EE4-9641-A094BBC72D51}"/>
                </a:ext>
              </a:extLst>
            </p:cNvPr>
            <p:cNvGrpSpPr/>
            <p:nvPr/>
          </p:nvGrpSpPr>
          <p:grpSpPr>
            <a:xfrm>
              <a:off x="8760222" y="1911847"/>
              <a:ext cx="2581925" cy="1833855"/>
              <a:chOff x="3786562" y="1874236"/>
              <a:chExt cx="2074685" cy="2910094"/>
            </a:xfrm>
          </p:grpSpPr>
          <p:cxnSp>
            <p:nvCxnSpPr>
              <p:cNvPr id="83" name="Straight Connector 113">
                <a:extLst>
                  <a:ext uri="{FF2B5EF4-FFF2-40B4-BE49-F238E27FC236}">
                    <a16:creationId xmlns:a16="http://schemas.microsoft.com/office/drawing/2014/main" id="{65355173-F990-EBFD-4D00-A088ACD404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4">
                <a:extLst>
                  <a:ext uri="{FF2B5EF4-FFF2-40B4-BE49-F238E27FC236}">
                    <a16:creationId xmlns:a16="http://schemas.microsoft.com/office/drawing/2014/main" id="{90959D26-3186-3B9A-9539-2EF6084D4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117">
              <a:extLst>
                <a:ext uri="{FF2B5EF4-FFF2-40B4-BE49-F238E27FC236}">
                  <a16:creationId xmlns:a16="http://schemas.microsoft.com/office/drawing/2014/main" id="{B2BC9A77-A869-A08F-7966-64D05CF5C6BB}"/>
                </a:ext>
              </a:extLst>
            </p:cNvPr>
            <p:cNvGrpSpPr/>
            <p:nvPr/>
          </p:nvGrpSpPr>
          <p:grpSpPr>
            <a:xfrm>
              <a:off x="7425671" y="345002"/>
              <a:ext cx="2601930" cy="1488030"/>
              <a:chOff x="2065105" y="340770"/>
              <a:chExt cx="2601930" cy="1488030"/>
            </a:xfrm>
          </p:grpSpPr>
          <p:cxnSp>
            <p:nvCxnSpPr>
              <p:cNvPr id="81" name="Straight Connector 118">
                <a:extLst>
                  <a:ext uri="{FF2B5EF4-FFF2-40B4-BE49-F238E27FC236}">
                    <a16:creationId xmlns:a16="http://schemas.microsoft.com/office/drawing/2014/main" id="{D3ECA90F-828E-A27A-4017-7F86B650B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19">
                <a:extLst>
                  <a:ext uri="{FF2B5EF4-FFF2-40B4-BE49-F238E27FC236}">
                    <a16:creationId xmlns:a16="http://schemas.microsoft.com/office/drawing/2014/main" id="{F4A5A73C-0413-03CC-2CBE-5B291990A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120">
              <a:extLst>
                <a:ext uri="{FF2B5EF4-FFF2-40B4-BE49-F238E27FC236}">
                  <a16:creationId xmlns:a16="http://schemas.microsoft.com/office/drawing/2014/main" id="{B5FFA180-6662-48C0-C590-7DEDFFCD0E7F}"/>
                </a:ext>
              </a:extLst>
            </p:cNvPr>
            <p:cNvGrpSpPr/>
            <p:nvPr/>
          </p:nvGrpSpPr>
          <p:grpSpPr>
            <a:xfrm>
              <a:off x="7872597" y="780862"/>
              <a:ext cx="1623316" cy="308139"/>
              <a:chOff x="2065105" y="340770"/>
              <a:chExt cx="2601930" cy="1488030"/>
            </a:xfrm>
          </p:grpSpPr>
          <p:cxnSp>
            <p:nvCxnSpPr>
              <p:cNvPr id="79" name="Straight Connector 121">
                <a:extLst>
                  <a:ext uri="{FF2B5EF4-FFF2-40B4-BE49-F238E27FC236}">
                    <a16:creationId xmlns:a16="http://schemas.microsoft.com/office/drawing/2014/main" id="{3C2A68D4-C39A-1A85-8B62-58A9C427E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22">
                <a:extLst>
                  <a:ext uri="{FF2B5EF4-FFF2-40B4-BE49-F238E27FC236}">
                    <a16:creationId xmlns:a16="http://schemas.microsoft.com/office/drawing/2014/main" id="{BACEA2AD-C861-D7F6-4391-C4772BCE5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123">
              <a:extLst>
                <a:ext uri="{FF2B5EF4-FFF2-40B4-BE49-F238E27FC236}">
                  <a16:creationId xmlns:a16="http://schemas.microsoft.com/office/drawing/2014/main" id="{5460F75E-082C-B9F4-3432-204995F5208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490" y="435874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24">
              <a:extLst>
                <a:ext uri="{FF2B5EF4-FFF2-40B4-BE49-F238E27FC236}">
                  <a16:creationId xmlns:a16="http://schemas.microsoft.com/office/drawing/2014/main" id="{9D70889E-6B1D-7EA6-32B2-6BD66D05B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596" y="861837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125">
              <a:extLst>
                <a:ext uri="{FF2B5EF4-FFF2-40B4-BE49-F238E27FC236}">
                  <a16:creationId xmlns:a16="http://schemas.microsoft.com/office/drawing/2014/main" id="{09E786A0-364F-2726-527F-8D7A3468BFD0}"/>
                </a:ext>
              </a:extLst>
            </p:cNvPr>
            <p:cNvSpPr txBox="1"/>
            <p:nvPr/>
          </p:nvSpPr>
          <p:spPr>
            <a:xfrm>
              <a:off x="8172991" y="139755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78" name="TextBox 126">
              <a:extLst>
                <a:ext uri="{FF2B5EF4-FFF2-40B4-BE49-F238E27FC236}">
                  <a16:creationId xmlns:a16="http://schemas.microsoft.com/office/drawing/2014/main" id="{E3C3571F-C4B2-FCE6-3037-EB205C1FCF27}"/>
                </a:ext>
              </a:extLst>
            </p:cNvPr>
            <p:cNvSpPr txBox="1"/>
            <p:nvPr/>
          </p:nvSpPr>
          <p:spPr>
            <a:xfrm>
              <a:off x="8111553" y="642846"/>
              <a:ext cx="1680976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B837137F-A4B6-4AF5-9C7E-82C4DD0CB5A7}"/>
              </a:ext>
            </a:extLst>
          </p:cNvPr>
          <p:cNvPicPr/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506" y="1926055"/>
            <a:ext cx="6210517" cy="15029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402BDDD-6B16-8137-F851-CE7F75439288}"/>
              </a:ext>
            </a:extLst>
          </p:cNvPr>
          <p:cNvSpPr/>
          <p:nvPr/>
        </p:nvSpPr>
        <p:spPr>
          <a:xfrm>
            <a:off x="7797281" y="6205706"/>
            <a:ext cx="4213718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https://en.wikipedia.org/wiki/Screw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DC19E4-850C-42DB-AAB9-818A8DC91C84}"/>
              </a:ext>
            </a:extLst>
          </p:cNvPr>
          <p:cNvSpPr/>
          <p:nvPr/>
        </p:nvSpPr>
        <p:spPr>
          <a:xfrm>
            <a:off x="3005847" y="1889085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a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536897-D80E-428E-AF66-1419113AAFE9}"/>
              </a:ext>
            </a:extLst>
          </p:cNvPr>
          <p:cNvSpPr/>
          <p:nvPr/>
        </p:nvSpPr>
        <p:spPr>
          <a:xfrm>
            <a:off x="4043472" y="1876111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b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30968E-491F-4245-B69E-0EDD5DD8D1E4}"/>
              </a:ext>
            </a:extLst>
          </p:cNvPr>
          <p:cNvSpPr/>
          <p:nvPr/>
        </p:nvSpPr>
        <p:spPr>
          <a:xfrm>
            <a:off x="5081097" y="1876111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c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E7E35C-25E1-49ED-B227-25DFA7351296}"/>
              </a:ext>
            </a:extLst>
          </p:cNvPr>
          <p:cNvSpPr/>
          <p:nvPr/>
        </p:nvSpPr>
        <p:spPr>
          <a:xfrm>
            <a:off x="6128859" y="1876111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d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97707C-A308-4D3A-B346-07913C03EDAD}"/>
              </a:ext>
            </a:extLst>
          </p:cNvPr>
          <p:cNvSpPr/>
          <p:nvPr/>
        </p:nvSpPr>
        <p:spPr>
          <a:xfrm>
            <a:off x="7176621" y="1889085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DE21AE-079F-4794-85F7-6CEC1E796A0E}"/>
              </a:ext>
            </a:extLst>
          </p:cNvPr>
          <p:cNvSpPr/>
          <p:nvPr/>
        </p:nvSpPr>
        <p:spPr>
          <a:xfrm>
            <a:off x="8224383" y="190205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f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8" name="Rechteck: abgerundete Ecken 2">
            <a:extLst>
              <a:ext uri="{FF2B5EF4-FFF2-40B4-BE49-F238E27FC236}">
                <a16:creationId xmlns:a16="http://schemas.microsoft.com/office/drawing/2014/main" id="{C8757D16-2AB8-4822-8D39-59CB2ABD4749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3">
            <a:extLst>
              <a:ext uri="{FF2B5EF4-FFF2-40B4-BE49-F238E27FC236}">
                <a16:creationId xmlns:a16="http://schemas.microsoft.com/office/drawing/2014/main" id="{E8F9A240-D424-4D52-979B-737114FF9C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0420" y="2251392"/>
            <a:ext cx="5471160" cy="23552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E6DCE3B-0759-3DCC-3D35-424E3F4B4418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C4F37-4869-4260-B84A-66F3AF0B785E}"/>
              </a:ext>
            </a:extLst>
          </p:cNvPr>
          <p:cNvSpPr/>
          <p:nvPr/>
        </p:nvSpPr>
        <p:spPr>
          <a:xfrm>
            <a:off x="3984728" y="3165795"/>
            <a:ext cx="694277" cy="2534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rgbClr val="2B28FF"/>
                </a:solidFill>
              </a:rPr>
              <a:t>AD</a:t>
            </a:r>
            <a:r>
              <a:rPr lang="de-DE" b="1" baseline="-25000" dirty="0" err="1">
                <a:solidFill>
                  <a:srgbClr val="2B28FF"/>
                </a:solidFill>
              </a:rPr>
              <a:t>x</a:t>
            </a:r>
            <a:r>
              <a:rPr lang="de-DE" sz="1200" b="1" dirty="0">
                <a:solidFill>
                  <a:srgbClr val="2B28FF"/>
                </a:solidFill>
              </a:rPr>
              <a:t>, </a:t>
            </a:r>
            <a:r>
              <a:rPr lang="de-DE" sz="1200" b="1" dirty="0" err="1">
                <a:solidFill>
                  <a:srgbClr val="2B28FF"/>
                </a:solidFill>
              </a:rPr>
              <a:t>A</a:t>
            </a:r>
            <a:r>
              <a:rPr lang="de-DE" b="1" baseline="-25000" dirty="0" err="1">
                <a:solidFill>
                  <a:srgbClr val="2B28FF"/>
                </a:solidFill>
              </a:rPr>
              <a:t>x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BE718-9B84-4C44-80B5-B9EC95E0017C}"/>
              </a:ext>
            </a:extLst>
          </p:cNvPr>
          <p:cNvSpPr/>
          <p:nvPr/>
        </p:nvSpPr>
        <p:spPr>
          <a:xfrm>
            <a:off x="6355032" y="4207495"/>
            <a:ext cx="1213087" cy="2185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rgbClr val="2B28FF"/>
                </a:solidFill>
              </a:rPr>
              <a:t>Spot Welds, x</a:t>
            </a:r>
            <a:r>
              <a:rPr lang="de-DE" b="1" baseline="-25000" dirty="0">
                <a:solidFill>
                  <a:srgbClr val="2B28FF"/>
                </a:solidFill>
              </a:rPr>
              <a:t>i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C73AB-891B-46AA-8921-FF04051984F1}"/>
              </a:ext>
            </a:extLst>
          </p:cNvPr>
          <p:cNvSpPr/>
          <p:nvPr/>
        </p:nvSpPr>
        <p:spPr>
          <a:xfrm>
            <a:off x="7322820" y="2508235"/>
            <a:ext cx="1213087" cy="2185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rgbClr val="2B28FF"/>
                </a:solidFill>
              </a:rPr>
              <a:t>Seam</a:t>
            </a:r>
            <a:r>
              <a:rPr lang="de-DE" sz="1200" b="1" dirty="0">
                <a:solidFill>
                  <a:srgbClr val="2B28FF"/>
                </a:solidFill>
              </a:rPr>
              <a:t> Weld</a:t>
            </a:r>
            <a:r>
              <a:rPr lang="de-DE" sz="1200" b="1" baseline="-25000" dirty="0">
                <a:solidFill>
                  <a:srgbClr val="2B28FF"/>
                </a:solidFill>
              </a:rPr>
              <a:t>1 </a:t>
            </a:r>
            <a:r>
              <a:rPr lang="de-DE" sz="1200" b="1" dirty="0">
                <a:solidFill>
                  <a:srgbClr val="2B28FF"/>
                </a:solidFill>
              </a:rPr>
              <a:t>, I</a:t>
            </a:r>
            <a:r>
              <a:rPr lang="de-DE" sz="1200" b="1" baseline="-25000" dirty="0">
                <a:solidFill>
                  <a:srgbClr val="2B28FF"/>
                </a:solidFill>
              </a:rPr>
              <a:t>1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B578D4-89D5-4DF9-A73D-81F313ED3C53}"/>
              </a:ext>
            </a:extLst>
          </p:cNvPr>
          <p:cNvSpPr/>
          <p:nvPr/>
        </p:nvSpPr>
        <p:spPr>
          <a:xfrm>
            <a:off x="5676900" y="3089722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A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185319-2353-42C9-A294-4F898F4D8F10}"/>
              </a:ext>
            </a:extLst>
          </p:cNvPr>
          <p:cNvSpPr/>
          <p:nvPr/>
        </p:nvSpPr>
        <p:spPr>
          <a:xfrm>
            <a:off x="7713980" y="3165795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B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A747A5-3762-4A02-A5EB-DFEA78E4947B}"/>
              </a:ext>
            </a:extLst>
          </p:cNvPr>
          <p:cNvSpPr/>
          <p:nvPr/>
        </p:nvSpPr>
        <p:spPr>
          <a:xfrm>
            <a:off x="4055006" y="3982548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C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0" y="399041"/>
            <a:ext cx="3817620" cy="258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3925C0-87CC-8A31-DDBC-CEDF3460A2A6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5E9B7D8-999F-D9EE-4587-CD2A2DCC5BB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1893EC3-459D-F131-0475-2A1746BAF37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876EDD5-5E61-104F-FBB3-40AC5A08B8D5}"/>
              </a:ext>
            </a:extLst>
          </p:cNvPr>
          <p:cNvGrpSpPr>
            <a:grpSpLocks noChangeAspect="1"/>
          </p:cNvGrpSpPr>
          <p:nvPr/>
        </p:nvGrpSpPr>
        <p:grpSpPr>
          <a:xfrm>
            <a:off x="5810249" y="2362200"/>
            <a:ext cx="5820631" cy="3355286"/>
            <a:chOff x="2104302" y="1267587"/>
            <a:chExt cx="8840779" cy="5096244"/>
          </a:xfrm>
        </p:grpSpPr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0FE1C922-DCDA-4FE1-5E28-BEB47DBC2E73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97" y="2791202"/>
              <a:ext cx="8595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A415FE9B-CE61-8DF7-E807-0FCCA46B51B0}"/>
                </a:ext>
              </a:extLst>
            </p:cNvPr>
            <p:cNvCxnSpPr>
              <a:cxnSpLocks/>
              <a:stCxn id="11" idx="8"/>
            </p:cNvCxnSpPr>
            <p:nvPr/>
          </p:nvCxnSpPr>
          <p:spPr>
            <a:xfrm flipH="1">
              <a:off x="2349397" y="3108818"/>
              <a:ext cx="4343510" cy="7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08E920FA-E388-420E-8F0E-3529DB97C60B}"/>
                </a:ext>
              </a:extLst>
            </p:cNvPr>
            <p:cNvSpPr/>
            <p:nvPr/>
          </p:nvSpPr>
          <p:spPr>
            <a:xfrm flipV="1">
              <a:off x="2800709" y="2795617"/>
              <a:ext cx="1886310" cy="2477430"/>
            </a:xfrm>
            <a:custGeom>
              <a:avLst/>
              <a:gdLst>
                <a:gd name="connsiteX0" fmla="*/ 0 w 1886310"/>
                <a:gd name="connsiteY0" fmla="*/ 2477430 h 2477430"/>
                <a:gd name="connsiteX1" fmla="*/ 530736 w 1886310"/>
                <a:gd name="connsiteY1" fmla="*/ 2477430 h 2477430"/>
                <a:gd name="connsiteX2" fmla="*/ 1299530 w 1886310"/>
                <a:gd name="connsiteY2" fmla="*/ 2477430 h 2477430"/>
                <a:gd name="connsiteX3" fmla="*/ 1886310 w 1886310"/>
                <a:gd name="connsiteY3" fmla="*/ 2477430 h 2477430"/>
                <a:gd name="connsiteX4" fmla="*/ 1299530 w 1886310"/>
                <a:gd name="connsiteY4" fmla="*/ 2159770 h 2477430"/>
                <a:gd name="connsiteX5" fmla="*/ 1299530 w 1886310"/>
                <a:gd name="connsiteY5" fmla="*/ 258408 h 2477430"/>
                <a:gd name="connsiteX6" fmla="*/ 910443 w 1886310"/>
                <a:gd name="connsiteY6" fmla="*/ 0 h 2477430"/>
                <a:gd name="connsiteX7" fmla="*/ 530736 w 1886310"/>
                <a:gd name="connsiteY7" fmla="*/ 258408 h 2477430"/>
                <a:gd name="connsiteX8" fmla="*/ 530736 w 1886310"/>
                <a:gd name="connsiteY8" fmla="*/ 2183014 h 247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310" h="2477430">
                  <a:moveTo>
                    <a:pt x="0" y="2477430"/>
                  </a:moveTo>
                  <a:lnTo>
                    <a:pt x="530736" y="2477430"/>
                  </a:lnTo>
                  <a:lnTo>
                    <a:pt x="1299530" y="2477430"/>
                  </a:lnTo>
                  <a:lnTo>
                    <a:pt x="1886310" y="2477430"/>
                  </a:lnTo>
                  <a:lnTo>
                    <a:pt x="1299530" y="2159770"/>
                  </a:lnTo>
                  <a:lnTo>
                    <a:pt x="1299530" y="258408"/>
                  </a:lnTo>
                  <a:lnTo>
                    <a:pt x="910443" y="0"/>
                  </a:lnTo>
                  <a:lnTo>
                    <a:pt x="530736" y="258408"/>
                  </a:lnTo>
                  <a:lnTo>
                    <a:pt x="530736" y="2183014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7DD9B0FB-6517-B326-A9CB-57A6E608EE70}"/>
                </a:ext>
              </a:extLst>
            </p:cNvPr>
            <p:cNvSpPr/>
            <p:nvPr/>
          </p:nvSpPr>
          <p:spPr>
            <a:xfrm rot="10800000">
              <a:off x="8120518" y="2283122"/>
              <a:ext cx="1722085" cy="2985466"/>
            </a:xfrm>
            <a:custGeom>
              <a:avLst/>
              <a:gdLst>
                <a:gd name="connsiteX0" fmla="*/ 860062 w 1722085"/>
                <a:gd name="connsiteY0" fmla="*/ 2985466 h 2985466"/>
                <a:gd name="connsiteX1" fmla="*/ 580301 w 1722085"/>
                <a:gd name="connsiteY1" fmla="*/ 2957496 h 2985466"/>
                <a:gd name="connsiteX2" fmla="*/ 12 w 1722085"/>
                <a:gd name="connsiteY2" fmla="*/ 2470868 h 2985466"/>
                <a:gd name="connsiteX3" fmla="*/ 451312 w 1722085"/>
                <a:gd name="connsiteY3" fmla="*/ 2472317 h 2985466"/>
                <a:gd name="connsiteX4" fmla="*/ 451312 w 1722085"/>
                <a:gd name="connsiteY4" fmla="*/ 258408 h 2985466"/>
                <a:gd name="connsiteX5" fmla="*/ 840399 w 1722085"/>
                <a:gd name="connsiteY5" fmla="*/ 0 h 2985466"/>
                <a:gd name="connsiteX6" fmla="*/ 1220106 w 1722085"/>
                <a:gd name="connsiteY6" fmla="*/ 258408 h 2985466"/>
                <a:gd name="connsiteX7" fmla="*/ 1220106 w 1722085"/>
                <a:gd name="connsiteY7" fmla="*/ 2473632 h 2985466"/>
                <a:gd name="connsiteX8" fmla="*/ 1722085 w 1722085"/>
                <a:gd name="connsiteY8" fmla="*/ 2473632 h 2985466"/>
                <a:gd name="connsiteX9" fmla="*/ 1139929 w 1722085"/>
                <a:gd name="connsiteY9" fmla="*/ 2957875 h 2985466"/>
                <a:gd name="connsiteX10" fmla="*/ 860062 w 1722085"/>
                <a:gd name="connsiteY10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2085" h="2985466">
                  <a:moveTo>
                    <a:pt x="860062" y="2985466"/>
                  </a:moveTo>
                  <a:cubicBezTo>
                    <a:pt x="765489" y="2985402"/>
                    <a:pt x="670935" y="2976078"/>
                    <a:pt x="580301" y="2957496"/>
                  </a:cubicBezTo>
                  <a:cubicBezTo>
                    <a:pt x="231423" y="2885970"/>
                    <a:pt x="-1981" y="2690238"/>
                    <a:pt x="12" y="2470868"/>
                  </a:cubicBezTo>
                  <a:lnTo>
                    <a:pt x="451312" y="2472317"/>
                  </a:lnTo>
                  <a:lnTo>
                    <a:pt x="451312" y="258408"/>
                  </a:lnTo>
                  <a:lnTo>
                    <a:pt x="840399" y="0"/>
                  </a:lnTo>
                  <a:lnTo>
                    <a:pt x="1220106" y="258408"/>
                  </a:lnTo>
                  <a:lnTo>
                    <a:pt x="1220106" y="2473632"/>
                  </a:lnTo>
                  <a:lnTo>
                    <a:pt x="1722085" y="2473632"/>
                  </a:lnTo>
                  <a:cubicBezTo>
                    <a:pt x="1722085" y="2692417"/>
                    <a:pt x="1488145" y="2887011"/>
                    <a:pt x="1139929" y="2957875"/>
                  </a:cubicBezTo>
                  <a:cubicBezTo>
                    <a:pt x="1049224" y="2976334"/>
                    <a:pt x="954634" y="2985530"/>
                    <a:pt x="860062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7596F33E-EC90-F06A-4CBC-BE9A0B27BB3A}"/>
                </a:ext>
              </a:extLst>
            </p:cNvPr>
            <p:cNvSpPr/>
            <p:nvPr/>
          </p:nvSpPr>
          <p:spPr>
            <a:xfrm rot="10800000">
              <a:off x="5393377" y="2283122"/>
              <a:ext cx="1886310" cy="2985466"/>
            </a:xfrm>
            <a:custGeom>
              <a:avLst/>
              <a:gdLst>
                <a:gd name="connsiteX0" fmla="*/ 934056 w 1886310"/>
                <a:gd name="connsiteY0" fmla="*/ 2985466 h 2985466"/>
                <a:gd name="connsiteX1" fmla="*/ 651718 w 1886310"/>
                <a:gd name="connsiteY1" fmla="*/ 2961375 h 2985466"/>
                <a:gd name="connsiteX2" fmla="*/ 11333 w 1886310"/>
                <a:gd name="connsiteY2" fmla="*/ 2552760 h 2985466"/>
                <a:gd name="connsiteX3" fmla="*/ 1027 w 1886310"/>
                <a:gd name="connsiteY3" fmla="*/ 2477430 h 2985466"/>
                <a:gd name="connsiteX4" fmla="*/ 0 w 1886310"/>
                <a:gd name="connsiteY4" fmla="*/ 2477430 h 2985466"/>
                <a:gd name="connsiteX5" fmla="*/ 957 w 1886310"/>
                <a:gd name="connsiteY5" fmla="*/ 2476912 h 2985466"/>
                <a:gd name="connsiteX6" fmla="*/ 16 w 1886310"/>
                <a:gd name="connsiteY6" fmla="*/ 2470039 h 2985466"/>
                <a:gd name="connsiteX7" fmla="*/ 13572 w 1886310"/>
                <a:gd name="connsiteY7" fmla="*/ 2470083 h 2985466"/>
                <a:gd name="connsiteX8" fmla="*/ 586780 w 1886310"/>
                <a:gd name="connsiteY8" fmla="*/ 2159770 h 2985466"/>
                <a:gd name="connsiteX9" fmla="*/ 586780 w 1886310"/>
                <a:gd name="connsiteY9" fmla="*/ 258408 h 2985466"/>
                <a:gd name="connsiteX10" fmla="*/ 975867 w 1886310"/>
                <a:gd name="connsiteY10" fmla="*/ 0 h 2985466"/>
                <a:gd name="connsiteX11" fmla="*/ 1355574 w 1886310"/>
                <a:gd name="connsiteY11" fmla="*/ 258408 h 2985466"/>
                <a:gd name="connsiteX12" fmla="*/ 1355574 w 1886310"/>
                <a:gd name="connsiteY12" fmla="*/ 2183014 h 2985466"/>
                <a:gd name="connsiteX13" fmla="*/ 1886310 w 1886310"/>
                <a:gd name="connsiteY13" fmla="*/ 2477430 h 2985466"/>
                <a:gd name="connsiteX14" fmla="*/ 1869460 w 1886310"/>
                <a:gd name="connsiteY14" fmla="*/ 2477430 h 2985466"/>
                <a:gd name="connsiteX15" fmla="*/ 1857979 w 1886310"/>
                <a:gd name="connsiteY15" fmla="*/ 2555472 h 2985466"/>
                <a:gd name="connsiteX16" fmla="*/ 1216487 w 1886310"/>
                <a:gd name="connsiteY16" fmla="*/ 2961705 h 2985466"/>
                <a:gd name="connsiteX17" fmla="*/ 934056 w 1886310"/>
                <a:gd name="connsiteY17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6310" h="2985466">
                  <a:moveTo>
                    <a:pt x="934056" y="2985466"/>
                  </a:moveTo>
                  <a:cubicBezTo>
                    <a:pt x="838803" y="2985411"/>
                    <a:pt x="743565" y="2977380"/>
                    <a:pt x="651718" y="2961375"/>
                  </a:cubicBezTo>
                  <a:cubicBezTo>
                    <a:pt x="310432" y="2901906"/>
                    <a:pt x="65602" y="2742051"/>
                    <a:pt x="11333" y="2552760"/>
                  </a:cubicBezTo>
                  <a:lnTo>
                    <a:pt x="1027" y="2477430"/>
                  </a:lnTo>
                  <a:lnTo>
                    <a:pt x="0" y="2477430"/>
                  </a:lnTo>
                  <a:lnTo>
                    <a:pt x="957" y="2476912"/>
                  </a:lnTo>
                  <a:lnTo>
                    <a:pt x="16" y="2470039"/>
                  </a:lnTo>
                  <a:lnTo>
                    <a:pt x="13572" y="2470083"/>
                  </a:lnTo>
                  <a:lnTo>
                    <a:pt x="586780" y="2159770"/>
                  </a:lnTo>
                  <a:lnTo>
                    <a:pt x="586780" y="258408"/>
                  </a:lnTo>
                  <a:lnTo>
                    <a:pt x="975867" y="0"/>
                  </a:lnTo>
                  <a:lnTo>
                    <a:pt x="1355574" y="258408"/>
                  </a:lnTo>
                  <a:lnTo>
                    <a:pt x="1355574" y="2183014"/>
                  </a:lnTo>
                  <a:lnTo>
                    <a:pt x="1886310" y="2477430"/>
                  </a:lnTo>
                  <a:lnTo>
                    <a:pt x="1869460" y="2477430"/>
                  </a:lnTo>
                  <a:lnTo>
                    <a:pt x="1857979" y="2555472"/>
                  </a:lnTo>
                  <a:cubicBezTo>
                    <a:pt x="1802026" y="2744037"/>
                    <a:pt x="1556932" y="2902820"/>
                    <a:pt x="1216487" y="2961705"/>
                  </a:cubicBezTo>
                  <a:cubicBezTo>
                    <a:pt x="1124578" y="2977602"/>
                    <a:pt x="1029309" y="2985522"/>
                    <a:pt x="934056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E2F61AB6-6BF4-D625-EB0A-47F0727F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66" y="5278871"/>
              <a:ext cx="71897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66DD2CC4-C0CE-6D2E-ABE0-BEE6F7FFFCB9}"/>
                </a:ext>
              </a:extLst>
            </p:cNvPr>
            <p:cNvSpPr txBox="1"/>
            <p:nvPr/>
          </p:nvSpPr>
          <p:spPr>
            <a:xfrm rot="16200000">
              <a:off x="10153763" y="3656410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Length</a:t>
              </a:r>
            </a:p>
          </p:txBody>
        </p:sp>
        <p:cxnSp>
          <p:nvCxnSpPr>
            <p:cNvPr id="14" name="Straight Arrow Connector 24">
              <a:extLst>
                <a:ext uri="{FF2B5EF4-FFF2-40B4-BE49-F238E27FC236}">
                  <a16:creationId xmlns:a16="http://schemas.microsoft.com/office/drawing/2014/main" id="{DFE369A5-FB27-0375-9A3B-3866A2CCC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525" y="2783969"/>
              <a:ext cx="0" cy="24774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446786A0-FA3B-EE1E-A688-C602702B2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408" y="2268600"/>
              <a:ext cx="4811440" cy="86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33">
              <a:extLst>
                <a:ext uri="{FF2B5EF4-FFF2-40B4-BE49-F238E27FC236}">
                  <a16:creationId xmlns:a16="http://schemas.microsoft.com/office/drawing/2014/main" id="{774152FA-90F8-F106-953A-035EF7107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147" y="3114793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5">
              <a:extLst>
                <a:ext uri="{FF2B5EF4-FFF2-40B4-BE49-F238E27FC236}">
                  <a16:creationId xmlns:a16="http://schemas.microsoft.com/office/drawing/2014/main" id="{31EAF634-59EB-DC4A-B8B5-3E831C549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21147" y="1874808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D4204079-DA1E-07A7-E888-C6D1F0B3991A}"/>
                </a:ext>
              </a:extLst>
            </p:cNvPr>
            <p:cNvSpPr txBox="1"/>
            <p:nvPr/>
          </p:nvSpPr>
          <p:spPr>
            <a:xfrm rot="16200000">
              <a:off x="1771936" y="1924885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sink size</a:t>
              </a:r>
            </a:p>
          </p:txBody>
        </p:sp>
        <p:cxnSp>
          <p:nvCxnSpPr>
            <p:cNvPr id="19" name="Straight Connector 40">
              <a:extLst>
                <a:ext uri="{FF2B5EF4-FFF2-40B4-BE49-F238E27FC236}">
                  <a16:creationId xmlns:a16="http://schemas.microsoft.com/office/drawing/2014/main" id="{0827EBAC-D184-36B6-A20C-8AEB79F9AC63}"/>
                </a:ext>
              </a:extLst>
            </p:cNvPr>
            <p:cNvCxnSpPr/>
            <p:nvPr/>
          </p:nvCxnSpPr>
          <p:spPr>
            <a:xfrm flipV="1">
              <a:off x="2421147" y="1874808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41">
              <a:extLst>
                <a:ext uri="{FF2B5EF4-FFF2-40B4-BE49-F238E27FC236}">
                  <a16:creationId xmlns:a16="http://schemas.microsoft.com/office/drawing/2014/main" id="{360AC286-C549-3534-1EC1-5DD04D612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0004" y="2789861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2">
              <a:extLst>
                <a:ext uri="{FF2B5EF4-FFF2-40B4-BE49-F238E27FC236}">
                  <a16:creationId xmlns:a16="http://schemas.microsoft.com/office/drawing/2014/main" id="{E4298BD8-2B78-4EF2-3602-37ABF0E4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004" y="1401299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4F0AE02E-7041-35A6-9693-4DA5311674C3}"/>
                </a:ext>
              </a:extLst>
            </p:cNvPr>
            <p:cNvSpPr txBox="1"/>
            <p:nvPr/>
          </p:nvSpPr>
          <p:spPr>
            <a:xfrm rot="16200000">
              <a:off x="9670793" y="1599953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head height</a:t>
              </a:r>
            </a:p>
          </p:txBody>
        </p:sp>
        <p:cxnSp>
          <p:nvCxnSpPr>
            <p:cNvPr id="23" name="Straight Connector 44">
              <a:extLst>
                <a:ext uri="{FF2B5EF4-FFF2-40B4-BE49-F238E27FC236}">
                  <a16:creationId xmlns:a16="http://schemas.microsoft.com/office/drawing/2014/main" id="{E053C0CD-6AFC-E22E-9A42-E51BB17D6DB1}"/>
                </a:ext>
              </a:extLst>
            </p:cNvPr>
            <p:cNvCxnSpPr/>
            <p:nvPr/>
          </p:nvCxnSpPr>
          <p:spPr>
            <a:xfrm flipV="1">
              <a:off x="10320004" y="1549876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FA32ADA9-BF8A-AC34-2AFC-63DC08D9FF83}"/>
                </a:ext>
              </a:extLst>
            </p:cNvPr>
            <p:cNvSpPr txBox="1"/>
            <p:nvPr/>
          </p:nvSpPr>
          <p:spPr>
            <a:xfrm>
              <a:off x="3053900" y="5617926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Flat-head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424900A6-D676-5EF2-BAA8-B40E2F8167C0}"/>
                </a:ext>
              </a:extLst>
            </p:cNvPr>
            <p:cNvSpPr txBox="1"/>
            <p:nvPr/>
          </p:nvSpPr>
          <p:spPr>
            <a:xfrm>
              <a:off x="5646566" y="5617927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Oval-head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6" name="TextBox 47">
              <a:extLst>
                <a:ext uri="{FF2B5EF4-FFF2-40B4-BE49-F238E27FC236}">
                  <a16:creationId xmlns:a16="http://schemas.microsoft.com/office/drawing/2014/main" id="{F65B0646-D09A-AF17-296C-C76F775FB965}"/>
                </a:ext>
              </a:extLst>
            </p:cNvPr>
            <p:cNvSpPr txBox="1"/>
            <p:nvPr/>
          </p:nvSpPr>
          <p:spPr>
            <a:xfrm>
              <a:off x="8315319" y="5756426"/>
              <a:ext cx="1532621" cy="43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Round-head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" descr="Lead_and_pitch">
            <a:extLst>
              <a:ext uri="{FF2B5EF4-FFF2-40B4-BE49-F238E27FC236}">
                <a16:creationId xmlns:a16="http://schemas.microsoft.com/office/drawing/2014/main" id="{71BCD37F-AB44-480D-A434-4DDC8F527C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845" y="2745422"/>
            <a:ext cx="2734310" cy="13671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8D44347-302F-00E2-0003-6F4C041DE0D1}"/>
              </a:ext>
            </a:extLst>
          </p:cNvPr>
          <p:cNvSpPr/>
          <p:nvPr/>
        </p:nvSpPr>
        <p:spPr>
          <a:xfrm>
            <a:off x="6905502" y="6205706"/>
            <a:ext cx="4899996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https://en.wikipedia.org/wiki/Screw_thread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hteck: abgerundete Ecken 2">
            <a:extLst>
              <a:ext uri="{FF2B5EF4-FFF2-40B4-BE49-F238E27FC236}">
                <a16:creationId xmlns:a16="http://schemas.microsoft.com/office/drawing/2014/main" id="{97E3CF2E-3D45-49D3-8B97-E7D601B2AD05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93D740-FF17-42EF-AB73-9252E2373C5D}"/>
              </a:ext>
            </a:extLst>
          </p:cNvPr>
          <p:cNvSpPr/>
          <p:nvPr/>
        </p:nvSpPr>
        <p:spPr>
          <a:xfrm>
            <a:off x="7040881" y="278384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C8A0F-B982-4285-AF5A-E4A0FDAD0A6D}"/>
              </a:ext>
            </a:extLst>
          </p:cNvPr>
          <p:cNvSpPr/>
          <p:nvPr/>
        </p:nvSpPr>
        <p:spPr>
          <a:xfrm>
            <a:off x="5930900" y="281432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97B9FA-6774-4AC0-9D6F-A2FB64BACC44}"/>
              </a:ext>
            </a:extLst>
          </p:cNvPr>
          <p:cNvSpPr/>
          <p:nvPr/>
        </p:nvSpPr>
        <p:spPr>
          <a:xfrm>
            <a:off x="4815841" y="363220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DF4DF-85F1-43CE-A178-0F70E8AD93C8}"/>
              </a:ext>
            </a:extLst>
          </p:cNvPr>
          <p:cNvSpPr/>
          <p:nvPr/>
        </p:nvSpPr>
        <p:spPr>
          <a:xfrm>
            <a:off x="5933758" y="360680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601DC3-32C1-46FF-B75F-A1DFE3C8231C}"/>
              </a:ext>
            </a:extLst>
          </p:cNvPr>
          <p:cNvSpPr/>
          <p:nvPr/>
        </p:nvSpPr>
        <p:spPr>
          <a:xfrm>
            <a:off x="5146041" y="3899217"/>
            <a:ext cx="746759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37C298-20A6-4306-8430-234D5F1712D0}"/>
              </a:ext>
            </a:extLst>
          </p:cNvPr>
          <p:cNvSpPr/>
          <p:nvPr/>
        </p:nvSpPr>
        <p:spPr>
          <a:xfrm>
            <a:off x="6309996" y="3899217"/>
            <a:ext cx="746759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starts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2857817" y="1225677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4BD7270-9A41-99E0-CF73-71CBD5993457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061B05E7-7630-E16C-758F-3444AC0FD8A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D3CEFA9-C734-FE00-42CE-56DC445B9F8B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D1FEE1F-8552-4BAD-D716-926E80D24D5A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3180715"/>
            <a:ext cx="4099389" cy="3171617"/>
            <a:chOff x="7427990" y="257383"/>
            <a:chExt cx="4099389" cy="3171617"/>
          </a:xfrm>
        </p:grpSpPr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D4604FD2-6D53-4899-A7F1-0B5FDE3C57C4}"/>
                </a:ext>
              </a:extLst>
            </p:cNvPr>
            <p:cNvSpPr/>
            <p:nvPr/>
          </p:nvSpPr>
          <p:spPr>
            <a:xfrm>
              <a:off x="8429209" y="2479305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ED5AC6CD-1EAE-6A78-38CD-53A9D6987D8C}"/>
                </a:ext>
              </a:extLst>
            </p:cNvPr>
            <p:cNvGrpSpPr/>
            <p:nvPr/>
          </p:nvGrpSpPr>
          <p:grpSpPr>
            <a:xfrm>
              <a:off x="9848061" y="2492553"/>
              <a:ext cx="917926" cy="661225"/>
              <a:chOff x="9848061" y="2556617"/>
              <a:chExt cx="917926" cy="661225"/>
            </a:xfrm>
          </p:grpSpPr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73FE7231-032C-335C-DABB-1519A257EE44}"/>
                  </a:ext>
                </a:extLst>
              </p:cNvPr>
              <p:cNvSpPr/>
              <p:nvPr/>
            </p:nvSpPr>
            <p:spPr>
              <a:xfrm>
                <a:off x="10233867" y="2556617"/>
                <a:ext cx="267913" cy="242835"/>
              </a:xfrm>
              <a:prstGeom prst="ellipse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45">
                <a:extLst>
                  <a:ext uri="{FF2B5EF4-FFF2-40B4-BE49-F238E27FC236}">
                    <a16:creationId xmlns:a16="http://schemas.microsoft.com/office/drawing/2014/main" id="{F8930DE4-D2F8-0863-278B-777C045ABB95}"/>
                  </a:ext>
                </a:extLst>
              </p:cNvPr>
              <p:cNvSpPr/>
              <p:nvPr/>
            </p:nvSpPr>
            <p:spPr>
              <a:xfrm>
                <a:off x="9848061" y="2706132"/>
                <a:ext cx="917926" cy="511710"/>
              </a:xfrm>
              <a:custGeom>
                <a:avLst/>
                <a:gdLst>
                  <a:gd name="connsiteX0" fmla="*/ 67592 w 917926"/>
                  <a:gd name="connsiteY0" fmla="*/ 0 h 511710"/>
                  <a:gd name="connsiteX1" fmla="*/ 917926 w 917926"/>
                  <a:gd name="connsiteY1" fmla="*/ 0 h 511710"/>
                  <a:gd name="connsiteX2" fmla="*/ 917926 w 917926"/>
                  <a:gd name="connsiteY2" fmla="*/ 90962 h 511710"/>
                  <a:gd name="connsiteX3" fmla="*/ 676742 w 917926"/>
                  <a:gd name="connsiteY3" fmla="*/ 90962 h 511710"/>
                  <a:gd name="connsiteX4" fmla="*/ 676742 w 917926"/>
                  <a:gd name="connsiteY4" fmla="*/ 511710 h 511710"/>
                  <a:gd name="connsiteX5" fmla="*/ 84444 w 917926"/>
                  <a:gd name="connsiteY5" fmla="*/ 511710 h 511710"/>
                  <a:gd name="connsiteX6" fmla="*/ 84444 w 917926"/>
                  <a:gd name="connsiteY6" fmla="*/ 510340 h 511710"/>
                  <a:gd name="connsiteX7" fmla="*/ 76471 w 917926"/>
                  <a:gd name="connsiteY7" fmla="*/ 511710 h 511710"/>
                  <a:gd name="connsiteX8" fmla="*/ 0 w 917926"/>
                  <a:gd name="connsiteY8" fmla="*/ 449271 h 511710"/>
                  <a:gd name="connsiteX9" fmla="*/ 71691 w 917926"/>
                  <a:gd name="connsiteY9" fmla="*/ 360816 h 511710"/>
                  <a:gd name="connsiteX10" fmla="*/ 4779 w 917926"/>
                  <a:gd name="connsiteY10" fmla="*/ 313987 h 511710"/>
                  <a:gd name="connsiteX11" fmla="*/ 76471 w 917926"/>
                  <a:gd name="connsiteY11" fmla="*/ 225532 h 511710"/>
                  <a:gd name="connsiteX12" fmla="*/ 4779 w 917926"/>
                  <a:gd name="connsiteY12" fmla="*/ 163092 h 511710"/>
                  <a:gd name="connsiteX13" fmla="*/ 67592 w 917926"/>
                  <a:gd name="connsiteY13" fmla="*/ 85592 h 5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7926" h="511710">
                    <a:moveTo>
                      <a:pt x="67592" y="0"/>
                    </a:moveTo>
                    <a:lnTo>
                      <a:pt x="917926" y="0"/>
                    </a:lnTo>
                    <a:lnTo>
                      <a:pt x="917926" y="90962"/>
                    </a:lnTo>
                    <a:lnTo>
                      <a:pt x="676742" y="90962"/>
                    </a:lnTo>
                    <a:lnTo>
                      <a:pt x="676742" y="511710"/>
                    </a:lnTo>
                    <a:lnTo>
                      <a:pt x="84444" y="511710"/>
                    </a:lnTo>
                    <a:lnTo>
                      <a:pt x="84444" y="510340"/>
                    </a:lnTo>
                    <a:lnTo>
                      <a:pt x="76471" y="511710"/>
                    </a:lnTo>
                    <a:lnTo>
                      <a:pt x="0" y="449271"/>
                    </a:lnTo>
                    <a:lnTo>
                      <a:pt x="71691" y="360816"/>
                    </a:lnTo>
                    <a:lnTo>
                      <a:pt x="4779" y="313987"/>
                    </a:lnTo>
                    <a:lnTo>
                      <a:pt x="76471" y="225532"/>
                    </a:lnTo>
                    <a:lnTo>
                      <a:pt x="4779" y="163092"/>
                    </a:lnTo>
                    <a:lnTo>
                      <a:pt x="67592" y="85592"/>
                    </a:lnTo>
                    <a:close/>
                  </a:path>
                </a:pathLst>
              </a:cu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5EF3C419-301A-1AC3-99B8-4D52117AC75F}"/>
                </a:ext>
              </a:extLst>
            </p:cNvPr>
            <p:cNvGrpSpPr/>
            <p:nvPr/>
          </p:nvGrpSpPr>
          <p:grpSpPr>
            <a:xfrm>
              <a:off x="7427991" y="899878"/>
              <a:ext cx="4099388" cy="505998"/>
              <a:chOff x="1309955" y="2192687"/>
              <a:chExt cx="4099388" cy="505998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9BEEC9E4-665C-1C54-23DC-136CCEEF36D2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F0797F49-BAE9-5B9E-6CA6-AAFA94970EC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E4ABC117-3BB5-95CF-C33D-18865B76DC14}"/>
                </a:ext>
              </a:extLst>
            </p:cNvPr>
            <p:cNvGrpSpPr/>
            <p:nvPr/>
          </p:nvGrpSpPr>
          <p:grpSpPr>
            <a:xfrm>
              <a:off x="7427990" y="1458101"/>
              <a:ext cx="4099388" cy="505998"/>
              <a:chOff x="1309954" y="2750910"/>
              <a:chExt cx="4099388" cy="505998"/>
            </a:xfrm>
          </p:grpSpPr>
          <p:sp>
            <p:nvSpPr>
              <p:cNvPr id="18" name="Rectangle 24">
                <a:extLst>
                  <a:ext uri="{FF2B5EF4-FFF2-40B4-BE49-F238E27FC236}">
                    <a16:creationId xmlns:a16="http://schemas.microsoft.com/office/drawing/2014/main" id="{A9A13B61-DEC4-961F-EA7D-EB86C6AFEE8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3C895CFF-AF3E-98CF-A286-89D2A14F9355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20FDF20A-E683-469E-7CBD-EAE14932BD46}"/>
                </a:ext>
              </a:extLst>
            </p:cNvPr>
            <p:cNvGrpSpPr/>
            <p:nvPr/>
          </p:nvGrpSpPr>
          <p:grpSpPr>
            <a:xfrm>
              <a:off x="7427990" y="2007359"/>
              <a:ext cx="4099388" cy="505998"/>
              <a:chOff x="1309954" y="3309133"/>
              <a:chExt cx="4099388" cy="505998"/>
            </a:xfrm>
          </p:grpSpPr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555D7A60-1E19-5D05-D692-452AA2428605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E7DF31A9-3366-B56E-BBD0-BDD39118724D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35">
              <a:extLst>
                <a:ext uri="{FF2B5EF4-FFF2-40B4-BE49-F238E27FC236}">
                  <a16:creationId xmlns:a16="http://schemas.microsoft.com/office/drawing/2014/main" id="{DB7EE1F2-9B92-FFFB-3A8C-D6A14C1B8AF4}"/>
                </a:ext>
              </a:extLst>
            </p:cNvPr>
            <p:cNvSpPr/>
            <p:nvPr/>
          </p:nvSpPr>
          <p:spPr>
            <a:xfrm>
              <a:off x="8353967" y="257383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9ACB2D50-0A2D-1A41-2A67-3019EF560486}"/>
                </a:ext>
              </a:extLst>
            </p:cNvPr>
            <p:cNvSpPr/>
            <p:nvPr/>
          </p:nvSpPr>
          <p:spPr>
            <a:xfrm>
              <a:off x="8182697" y="2636095"/>
              <a:ext cx="941643" cy="503843"/>
            </a:xfrm>
            <a:custGeom>
              <a:avLst/>
              <a:gdLst>
                <a:gd name="connsiteX0" fmla="*/ 0 w 941643"/>
                <a:gd name="connsiteY0" fmla="*/ 0 h 503843"/>
                <a:gd name="connsiteX1" fmla="*/ 850334 w 941643"/>
                <a:gd name="connsiteY1" fmla="*/ 0 h 503843"/>
                <a:gd name="connsiteX2" fmla="*/ 850334 w 941643"/>
                <a:gd name="connsiteY2" fmla="*/ 66581 h 503843"/>
                <a:gd name="connsiteX3" fmla="*/ 857199 w 941643"/>
                <a:gd name="connsiteY3" fmla="*/ 66581 h 503843"/>
                <a:gd name="connsiteX4" fmla="*/ 857199 w 941643"/>
                <a:gd name="connsiteY4" fmla="*/ 69664 h 503843"/>
                <a:gd name="connsiteX5" fmla="*/ 865172 w 941643"/>
                <a:gd name="connsiteY5" fmla="*/ 66770 h 503843"/>
                <a:gd name="connsiteX6" fmla="*/ 936864 w 941643"/>
                <a:gd name="connsiteY6" fmla="*/ 155225 h 503843"/>
                <a:gd name="connsiteX7" fmla="*/ 865172 w 941643"/>
                <a:gd name="connsiteY7" fmla="*/ 217665 h 503843"/>
                <a:gd name="connsiteX8" fmla="*/ 936864 w 941643"/>
                <a:gd name="connsiteY8" fmla="*/ 306120 h 503843"/>
                <a:gd name="connsiteX9" fmla="*/ 869952 w 941643"/>
                <a:gd name="connsiteY9" fmla="*/ 352949 h 503843"/>
                <a:gd name="connsiteX10" fmla="*/ 941643 w 941643"/>
                <a:gd name="connsiteY10" fmla="*/ 441404 h 503843"/>
                <a:gd name="connsiteX11" fmla="*/ 865172 w 941643"/>
                <a:gd name="connsiteY11" fmla="*/ 503843 h 503843"/>
                <a:gd name="connsiteX12" fmla="*/ 857199 w 941643"/>
                <a:gd name="connsiteY12" fmla="*/ 502473 h 503843"/>
                <a:gd name="connsiteX13" fmla="*/ 857199 w 941643"/>
                <a:gd name="connsiteY13" fmla="*/ 503843 h 503843"/>
                <a:gd name="connsiteX14" fmla="*/ 264901 w 941643"/>
                <a:gd name="connsiteY14" fmla="*/ 503843 h 503843"/>
                <a:gd name="connsiteX15" fmla="*/ 264901 w 941643"/>
                <a:gd name="connsiteY15" fmla="*/ 90962 h 503843"/>
                <a:gd name="connsiteX16" fmla="*/ 0 w 941643"/>
                <a:gd name="connsiteY16" fmla="*/ 90962 h 5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1643" h="503843">
                  <a:moveTo>
                    <a:pt x="0" y="0"/>
                  </a:moveTo>
                  <a:lnTo>
                    <a:pt x="850334" y="0"/>
                  </a:lnTo>
                  <a:lnTo>
                    <a:pt x="850334" y="66581"/>
                  </a:lnTo>
                  <a:lnTo>
                    <a:pt x="857199" y="66581"/>
                  </a:lnTo>
                  <a:lnTo>
                    <a:pt x="857199" y="69664"/>
                  </a:lnTo>
                  <a:lnTo>
                    <a:pt x="865172" y="66770"/>
                  </a:lnTo>
                  <a:lnTo>
                    <a:pt x="936864" y="155225"/>
                  </a:lnTo>
                  <a:lnTo>
                    <a:pt x="865172" y="217665"/>
                  </a:lnTo>
                  <a:lnTo>
                    <a:pt x="936864" y="306120"/>
                  </a:lnTo>
                  <a:lnTo>
                    <a:pt x="869952" y="352949"/>
                  </a:lnTo>
                  <a:lnTo>
                    <a:pt x="941643" y="441404"/>
                  </a:lnTo>
                  <a:lnTo>
                    <a:pt x="865172" y="503843"/>
                  </a:lnTo>
                  <a:lnTo>
                    <a:pt x="857199" y="502473"/>
                  </a:lnTo>
                  <a:lnTo>
                    <a:pt x="857199" y="503843"/>
                  </a:lnTo>
                  <a:lnTo>
                    <a:pt x="264901" y="503843"/>
                  </a:lnTo>
                  <a:lnTo>
                    <a:pt x="264901" y="90962"/>
                  </a:lnTo>
                  <a:lnTo>
                    <a:pt x="0" y="909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B9FF68FD-3DD1-AFB3-3205-90201D3FF699}"/>
                </a:ext>
              </a:extLst>
            </p:cNvPr>
            <p:cNvSpPr/>
            <p:nvPr/>
          </p:nvSpPr>
          <p:spPr>
            <a:xfrm>
              <a:off x="7950038" y="2380317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52">
              <a:extLst>
                <a:ext uri="{FF2B5EF4-FFF2-40B4-BE49-F238E27FC236}">
                  <a16:creationId xmlns:a16="http://schemas.microsoft.com/office/drawing/2014/main" id="{86CD4EAA-0AF4-A7C6-9460-9BB1EB46AAC8}"/>
                </a:ext>
              </a:extLst>
            </p:cNvPr>
            <p:cNvSpPr/>
            <p:nvPr/>
          </p:nvSpPr>
          <p:spPr>
            <a:xfrm>
              <a:off x="9816127" y="2326914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1970526" y="1636297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ECDE44-0B9C-21EC-C415-B250053F4FC3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B646424E-A8EB-A5AF-C03D-1E26E79B233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AF02FFB-7415-781C-511C-55A5B1618B5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A7B18A-EEEE-BE80-FD7B-171DEF0C5E0B}"/>
              </a:ext>
            </a:extLst>
          </p:cNvPr>
          <p:cNvGrpSpPr>
            <a:grpSpLocks noChangeAspect="1"/>
          </p:cNvGrpSpPr>
          <p:nvPr/>
        </p:nvGrpSpPr>
        <p:grpSpPr>
          <a:xfrm>
            <a:off x="7141631" y="2782284"/>
            <a:ext cx="4099389" cy="2785170"/>
            <a:chOff x="1338708" y="1375515"/>
            <a:chExt cx="4099389" cy="278517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A09766F9-3AAC-1F68-B587-4C4EE429E9BE}"/>
                </a:ext>
              </a:extLst>
            </p:cNvPr>
            <p:cNvSpPr/>
            <p:nvPr/>
          </p:nvSpPr>
          <p:spPr>
            <a:xfrm>
              <a:off x="2539648" y="1375515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DB379B10-E5E9-C637-DF20-CF14C1DD0BCD}"/>
                </a:ext>
              </a:extLst>
            </p:cNvPr>
            <p:cNvGrpSpPr/>
            <p:nvPr/>
          </p:nvGrpSpPr>
          <p:grpSpPr>
            <a:xfrm>
              <a:off x="1338709" y="1948235"/>
              <a:ext cx="4099388" cy="505998"/>
              <a:chOff x="1309955" y="2192687"/>
              <a:chExt cx="4099388" cy="505998"/>
            </a:xfrm>
          </p:grpSpPr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8931FC64-7646-7441-0D68-5E438CF28904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33">
                <a:extLst>
                  <a:ext uri="{FF2B5EF4-FFF2-40B4-BE49-F238E27FC236}">
                    <a16:creationId xmlns:a16="http://schemas.microsoft.com/office/drawing/2014/main" id="{BEF21248-B1F8-9AA7-74BC-9ADEB2EA2151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B0C9A27D-D80F-8B34-1991-35607333DCB5}"/>
                </a:ext>
              </a:extLst>
            </p:cNvPr>
            <p:cNvGrpSpPr/>
            <p:nvPr/>
          </p:nvGrpSpPr>
          <p:grpSpPr>
            <a:xfrm>
              <a:off x="1338708" y="2506458"/>
              <a:ext cx="4099388" cy="505998"/>
              <a:chOff x="1309954" y="2750910"/>
              <a:chExt cx="4099388" cy="505998"/>
            </a:xfrm>
          </p:grpSpPr>
          <p:sp>
            <p:nvSpPr>
              <p:cNvPr id="15" name="Rectangle 35">
                <a:extLst>
                  <a:ext uri="{FF2B5EF4-FFF2-40B4-BE49-F238E27FC236}">
                    <a16:creationId xmlns:a16="http://schemas.microsoft.com/office/drawing/2014/main" id="{56C97926-9D50-A13B-FC2C-8BCAA8DA798F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8AAC090F-9FA4-49BE-58A6-E2C3020EF333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E40DB2E7-F58C-9C31-EB6A-623A3AC3EBE0}"/>
                </a:ext>
              </a:extLst>
            </p:cNvPr>
            <p:cNvGrpSpPr/>
            <p:nvPr/>
          </p:nvGrpSpPr>
          <p:grpSpPr>
            <a:xfrm>
              <a:off x="1338708" y="3055716"/>
              <a:ext cx="4099388" cy="505998"/>
              <a:chOff x="1309954" y="3309133"/>
              <a:chExt cx="4099388" cy="505998"/>
            </a:xfrm>
          </p:grpSpPr>
          <p:sp>
            <p:nvSpPr>
              <p:cNvPr id="13" name="Rectangle 38">
                <a:extLst>
                  <a:ext uri="{FF2B5EF4-FFF2-40B4-BE49-F238E27FC236}">
                    <a16:creationId xmlns:a16="http://schemas.microsoft.com/office/drawing/2014/main" id="{826EE135-F70E-FD06-DC08-5E5D22FEB793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39">
                <a:extLst>
                  <a:ext uri="{FF2B5EF4-FFF2-40B4-BE49-F238E27FC236}">
                    <a16:creationId xmlns:a16="http://schemas.microsoft.com/office/drawing/2014/main" id="{6E057043-F8E5-1A33-1B09-0A66FFB125BB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DC42EB17-5F0D-E197-F0E5-2153F012DE20}"/>
                </a:ext>
              </a:extLst>
            </p:cNvPr>
            <p:cNvSpPr/>
            <p:nvPr/>
          </p:nvSpPr>
          <p:spPr>
            <a:xfrm>
              <a:off x="2358316" y="3622903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1FB7EDC-BB34-1780-7FB8-F1CD93C76F4D}"/>
                </a:ext>
              </a:extLst>
            </p:cNvPr>
            <p:cNvSpPr/>
            <p:nvPr/>
          </p:nvSpPr>
          <p:spPr>
            <a:xfrm flipH="1">
              <a:off x="3758779" y="3642567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2454427" y="1776974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3C781A8-75F9-6F30-A91D-69D45D97E6E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1F274DA-279D-610F-C3DC-678CC8088E8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33DBFD8-B1C5-7FA5-5280-88A305ADEB7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C0F6C69-D402-FB01-6E09-71D8DD58D570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2585566"/>
            <a:ext cx="4099389" cy="2785170"/>
            <a:chOff x="7314341" y="1436704"/>
            <a:chExt cx="4099389" cy="2785170"/>
          </a:xfrm>
        </p:grpSpPr>
        <p:sp>
          <p:nvSpPr>
            <p:cNvPr id="7" name="Freeform: Shape 43">
              <a:extLst>
                <a:ext uri="{FF2B5EF4-FFF2-40B4-BE49-F238E27FC236}">
                  <a16:creationId xmlns:a16="http://schemas.microsoft.com/office/drawing/2014/main" id="{B0151292-C55F-C021-1B57-5267F29AAC2C}"/>
                </a:ext>
              </a:extLst>
            </p:cNvPr>
            <p:cNvSpPr/>
            <p:nvPr/>
          </p:nvSpPr>
          <p:spPr>
            <a:xfrm>
              <a:off x="8515281" y="1436704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4D6416AB-FC2C-27C2-72D1-715AF3E3D142}"/>
                </a:ext>
              </a:extLst>
            </p:cNvPr>
            <p:cNvGrpSpPr/>
            <p:nvPr/>
          </p:nvGrpSpPr>
          <p:grpSpPr>
            <a:xfrm>
              <a:off x="7314342" y="2009424"/>
              <a:ext cx="4099388" cy="505998"/>
              <a:chOff x="1309955" y="2192687"/>
              <a:chExt cx="4099388" cy="505998"/>
            </a:xfrm>
          </p:grpSpPr>
          <p:sp>
            <p:nvSpPr>
              <p:cNvPr id="14" name="Rectangle 45">
                <a:extLst>
                  <a:ext uri="{FF2B5EF4-FFF2-40B4-BE49-F238E27FC236}">
                    <a16:creationId xmlns:a16="http://schemas.microsoft.com/office/drawing/2014/main" id="{C2BFC47C-FDBE-753E-A602-02621BD05EA3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46">
                <a:extLst>
                  <a:ext uri="{FF2B5EF4-FFF2-40B4-BE49-F238E27FC236}">
                    <a16:creationId xmlns:a16="http://schemas.microsoft.com/office/drawing/2014/main" id="{B2BFDD90-CF83-883B-D466-2A6F1F724EA9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B213D5D-5BAE-E5DB-97D4-68397273908B}"/>
                </a:ext>
              </a:extLst>
            </p:cNvPr>
            <p:cNvGrpSpPr/>
            <p:nvPr/>
          </p:nvGrpSpPr>
          <p:grpSpPr>
            <a:xfrm>
              <a:off x="7314341" y="2567647"/>
              <a:ext cx="4099388" cy="505998"/>
              <a:chOff x="1309954" y="2750910"/>
              <a:chExt cx="4099388" cy="505998"/>
            </a:xfrm>
          </p:grpSpPr>
          <p:sp>
            <p:nvSpPr>
              <p:cNvPr id="12" name="Rectangle 48">
                <a:extLst>
                  <a:ext uri="{FF2B5EF4-FFF2-40B4-BE49-F238E27FC236}">
                    <a16:creationId xmlns:a16="http://schemas.microsoft.com/office/drawing/2014/main" id="{D901B427-D0BD-C68A-236A-4D3B233738A9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74FB1442-25FB-91E5-EF30-2EBB54E836C2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DA61F832-D468-32A8-01AC-2ED85DF17AC5}"/>
                </a:ext>
              </a:extLst>
            </p:cNvPr>
            <p:cNvSpPr/>
            <p:nvPr/>
          </p:nvSpPr>
          <p:spPr>
            <a:xfrm>
              <a:off x="7314341" y="3116905"/>
              <a:ext cx="1661845" cy="481167"/>
            </a:xfrm>
            <a:custGeom>
              <a:avLst/>
              <a:gdLst>
                <a:gd name="connsiteX0" fmla="*/ 0 w 1661845"/>
                <a:gd name="connsiteY0" fmla="*/ 0 h 481167"/>
                <a:gd name="connsiteX1" fmla="*/ 1583501 w 1661845"/>
                <a:gd name="connsiteY1" fmla="*/ 0 h 481167"/>
                <a:gd name="connsiteX2" fmla="*/ 1555129 w 1661845"/>
                <a:gd name="connsiteY2" fmla="*/ 15451 h 481167"/>
                <a:gd name="connsiteX3" fmla="*/ 1661845 w 1661845"/>
                <a:gd name="connsiteY3" fmla="*/ 56475 h 481167"/>
                <a:gd name="connsiteX4" fmla="*/ 1661845 w 1661845"/>
                <a:gd name="connsiteY4" fmla="*/ 108230 h 481167"/>
                <a:gd name="connsiteX5" fmla="*/ 1555129 w 1661845"/>
                <a:gd name="connsiteY5" fmla="*/ 166346 h 481167"/>
                <a:gd name="connsiteX6" fmla="*/ 1661845 w 1661845"/>
                <a:gd name="connsiteY6" fmla="*/ 199311 h 481167"/>
                <a:gd name="connsiteX7" fmla="*/ 1661845 w 1661845"/>
                <a:gd name="connsiteY7" fmla="*/ 237617 h 481167"/>
                <a:gd name="connsiteX8" fmla="*/ 1544301 w 1661845"/>
                <a:gd name="connsiteY8" fmla="*/ 301630 h 481167"/>
                <a:gd name="connsiteX9" fmla="*/ 1661845 w 1661845"/>
                <a:gd name="connsiteY9" fmla="*/ 343992 h 481167"/>
                <a:gd name="connsiteX10" fmla="*/ 1661845 w 1661845"/>
                <a:gd name="connsiteY10" fmla="*/ 380897 h 481167"/>
                <a:gd name="connsiteX11" fmla="*/ 1555129 w 1661845"/>
                <a:gd name="connsiteY11" fmla="*/ 439013 h 481167"/>
                <a:gd name="connsiteX12" fmla="*/ 1661845 w 1661845"/>
                <a:gd name="connsiteY12" fmla="*/ 480037 h 481167"/>
                <a:gd name="connsiteX13" fmla="*/ 1661845 w 1661845"/>
                <a:gd name="connsiteY13" fmla="*/ 481167 h 481167"/>
                <a:gd name="connsiteX14" fmla="*/ 0 w 1661845"/>
                <a:gd name="connsiteY14" fmla="*/ 481167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845" h="481167">
                  <a:moveTo>
                    <a:pt x="0" y="0"/>
                  </a:moveTo>
                  <a:lnTo>
                    <a:pt x="1583501" y="0"/>
                  </a:lnTo>
                  <a:lnTo>
                    <a:pt x="1555129" y="15451"/>
                  </a:lnTo>
                  <a:lnTo>
                    <a:pt x="1661845" y="56475"/>
                  </a:lnTo>
                  <a:lnTo>
                    <a:pt x="1661845" y="108230"/>
                  </a:lnTo>
                  <a:lnTo>
                    <a:pt x="1555129" y="166346"/>
                  </a:lnTo>
                  <a:lnTo>
                    <a:pt x="1661845" y="199311"/>
                  </a:lnTo>
                  <a:lnTo>
                    <a:pt x="1661845" y="237617"/>
                  </a:lnTo>
                  <a:lnTo>
                    <a:pt x="1544301" y="301630"/>
                  </a:lnTo>
                  <a:lnTo>
                    <a:pt x="1661845" y="343992"/>
                  </a:lnTo>
                  <a:lnTo>
                    <a:pt x="1661845" y="380897"/>
                  </a:lnTo>
                  <a:lnTo>
                    <a:pt x="1555129" y="439013"/>
                  </a:lnTo>
                  <a:lnTo>
                    <a:pt x="1661845" y="480037"/>
                  </a:lnTo>
                  <a:lnTo>
                    <a:pt x="1661845" y="481167"/>
                  </a:lnTo>
                  <a:lnTo>
                    <a:pt x="0" y="481167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61">
              <a:extLst>
                <a:ext uri="{FF2B5EF4-FFF2-40B4-BE49-F238E27FC236}">
                  <a16:creationId xmlns:a16="http://schemas.microsoft.com/office/drawing/2014/main" id="{E1E4D2C4-D903-C2F4-7558-7BCB4BBEFE55}"/>
                </a:ext>
              </a:extLst>
            </p:cNvPr>
            <p:cNvSpPr/>
            <p:nvPr/>
          </p:nvSpPr>
          <p:spPr>
            <a:xfrm>
              <a:off x="9751884" y="3141736"/>
              <a:ext cx="1661845" cy="481167"/>
            </a:xfrm>
            <a:custGeom>
              <a:avLst/>
              <a:gdLst>
                <a:gd name="connsiteX0" fmla="*/ 97369 w 1661845"/>
                <a:gd name="connsiteY0" fmla="*/ 0 h 481167"/>
                <a:gd name="connsiteX1" fmla="*/ 1661845 w 1661845"/>
                <a:gd name="connsiteY1" fmla="*/ 0 h 481167"/>
                <a:gd name="connsiteX2" fmla="*/ 1661845 w 1661845"/>
                <a:gd name="connsiteY2" fmla="*/ 481167 h 481167"/>
                <a:gd name="connsiteX3" fmla="*/ 38725 w 1661845"/>
                <a:gd name="connsiteY3" fmla="*/ 481167 h 481167"/>
                <a:gd name="connsiteX4" fmla="*/ 135110 w 1661845"/>
                <a:gd name="connsiteY4" fmla="*/ 444115 h 481167"/>
                <a:gd name="connsiteX5" fmla="*/ 0 w 1661845"/>
                <a:gd name="connsiteY5" fmla="*/ 370537 h 481167"/>
                <a:gd name="connsiteX6" fmla="*/ 0 w 1661845"/>
                <a:gd name="connsiteY6" fmla="*/ 359327 h 481167"/>
                <a:gd name="connsiteX7" fmla="*/ 145937 w 1661845"/>
                <a:gd name="connsiteY7" fmla="*/ 306732 h 481167"/>
                <a:gd name="connsiteX8" fmla="*/ 0 w 1661845"/>
                <a:gd name="connsiteY8" fmla="*/ 227256 h 481167"/>
                <a:gd name="connsiteX9" fmla="*/ 0 w 1661845"/>
                <a:gd name="connsiteY9" fmla="*/ 213184 h 481167"/>
                <a:gd name="connsiteX10" fmla="*/ 135110 w 1661845"/>
                <a:gd name="connsiteY10" fmla="*/ 171448 h 481167"/>
                <a:gd name="connsiteX11" fmla="*/ 0 w 1661845"/>
                <a:gd name="connsiteY11" fmla="*/ 97870 h 481167"/>
                <a:gd name="connsiteX12" fmla="*/ 0 w 1661845"/>
                <a:gd name="connsiteY12" fmla="*/ 72492 h 481167"/>
                <a:gd name="connsiteX13" fmla="*/ 135110 w 1661845"/>
                <a:gd name="connsiteY13" fmla="*/ 20553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1845" h="481167">
                  <a:moveTo>
                    <a:pt x="97369" y="0"/>
                  </a:moveTo>
                  <a:lnTo>
                    <a:pt x="1661845" y="0"/>
                  </a:lnTo>
                  <a:lnTo>
                    <a:pt x="1661845" y="481167"/>
                  </a:lnTo>
                  <a:lnTo>
                    <a:pt x="38725" y="481167"/>
                  </a:lnTo>
                  <a:lnTo>
                    <a:pt x="135110" y="444115"/>
                  </a:lnTo>
                  <a:lnTo>
                    <a:pt x="0" y="370537"/>
                  </a:lnTo>
                  <a:lnTo>
                    <a:pt x="0" y="359327"/>
                  </a:lnTo>
                  <a:lnTo>
                    <a:pt x="145937" y="306732"/>
                  </a:lnTo>
                  <a:lnTo>
                    <a:pt x="0" y="227256"/>
                  </a:lnTo>
                  <a:lnTo>
                    <a:pt x="0" y="213184"/>
                  </a:lnTo>
                  <a:lnTo>
                    <a:pt x="135110" y="171448"/>
                  </a:lnTo>
                  <a:lnTo>
                    <a:pt x="0" y="97870"/>
                  </a:lnTo>
                  <a:lnTo>
                    <a:pt x="0" y="72492"/>
                  </a:lnTo>
                  <a:lnTo>
                    <a:pt x="135110" y="20553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2" y="1504443"/>
            <a:ext cx="1373505" cy="935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29DE361-01B4-8C11-8ECD-80C690E6705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343557F-4874-45B9-AAD9-450E1CA4287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93AA90-96EC-E370-1E1D-A5F491C2C23C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4C89BF-7AB9-7003-4ADC-9E28DA8BBE45}"/>
              </a:ext>
            </a:extLst>
          </p:cNvPr>
          <p:cNvGrpSpPr>
            <a:grpSpLocks noChangeAspect="1"/>
          </p:cNvGrpSpPr>
          <p:nvPr/>
        </p:nvGrpSpPr>
        <p:grpSpPr>
          <a:xfrm>
            <a:off x="6447109" y="2713560"/>
            <a:ext cx="4099389" cy="3171617"/>
            <a:chOff x="738815" y="380667"/>
            <a:chExt cx="4099389" cy="3171617"/>
          </a:xfrm>
        </p:grpSpPr>
        <p:sp>
          <p:nvSpPr>
            <p:cNvPr id="7" name="Oval 36">
              <a:extLst>
                <a:ext uri="{FF2B5EF4-FFF2-40B4-BE49-F238E27FC236}">
                  <a16:creationId xmlns:a16="http://schemas.microsoft.com/office/drawing/2014/main" id="{BD5F15DD-E121-1857-C2D3-FDEE61E12030}"/>
                </a:ext>
              </a:extLst>
            </p:cNvPr>
            <p:cNvSpPr/>
            <p:nvPr/>
          </p:nvSpPr>
          <p:spPr>
            <a:xfrm>
              <a:off x="1904515" y="830589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06119515-1E69-D9A7-DF18-16E9E812E544}"/>
                </a:ext>
              </a:extLst>
            </p:cNvPr>
            <p:cNvSpPr/>
            <p:nvPr/>
          </p:nvSpPr>
          <p:spPr>
            <a:xfrm>
              <a:off x="3363300" y="842824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1982A8-208B-4E6B-669A-010CADACC9C2}"/>
                </a:ext>
              </a:extLst>
            </p:cNvPr>
            <p:cNvGrpSpPr/>
            <p:nvPr/>
          </p:nvGrpSpPr>
          <p:grpSpPr>
            <a:xfrm>
              <a:off x="738816" y="1051308"/>
              <a:ext cx="4099388" cy="505998"/>
              <a:chOff x="1309955" y="2192687"/>
              <a:chExt cx="4099388" cy="505998"/>
            </a:xfrm>
          </p:grpSpPr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CED6AF3C-825F-86F3-2396-F980686AEBEB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A00F5332-0E85-7648-6600-8A6CB1279FD2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A4DCAC79-317C-D4C8-894B-FD61715D9919}"/>
                </a:ext>
              </a:extLst>
            </p:cNvPr>
            <p:cNvGrpSpPr/>
            <p:nvPr/>
          </p:nvGrpSpPr>
          <p:grpSpPr>
            <a:xfrm>
              <a:off x="738815" y="1609531"/>
              <a:ext cx="4099388" cy="505998"/>
              <a:chOff x="1309954" y="2750910"/>
              <a:chExt cx="4099388" cy="505998"/>
            </a:xfrm>
          </p:grpSpPr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A7D285AC-5B0E-44EC-9C14-36CF0CD3B8C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A2A0B45-C0A3-05C3-EDEF-3733B8E37C27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B3961D23-B53D-42CC-3266-2668C7EA71EC}"/>
                </a:ext>
              </a:extLst>
            </p:cNvPr>
            <p:cNvGrpSpPr/>
            <p:nvPr/>
          </p:nvGrpSpPr>
          <p:grpSpPr>
            <a:xfrm>
              <a:off x="738815" y="2158789"/>
              <a:ext cx="4099388" cy="505998"/>
              <a:chOff x="1309954" y="3309133"/>
              <a:chExt cx="4099388" cy="505998"/>
            </a:xfrm>
          </p:grpSpPr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547AD0B-6061-1E97-61EA-AB9B18A4A67A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86F59DC4-5650-E59A-5845-5E33AC2AAA1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82A7121-15F3-B625-4A35-E45C70693FFA}"/>
                </a:ext>
              </a:extLst>
            </p:cNvPr>
            <p:cNvSpPr/>
            <p:nvPr/>
          </p:nvSpPr>
          <p:spPr>
            <a:xfrm>
              <a:off x="1758423" y="2725976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09BFAD28-6375-6C71-BA77-1855B4D1078F}"/>
                </a:ext>
              </a:extLst>
            </p:cNvPr>
            <p:cNvSpPr/>
            <p:nvPr/>
          </p:nvSpPr>
          <p:spPr>
            <a:xfrm flipH="1">
              <a:off x="3158886" y="2745640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4">
              <a:extLst>
                <a:ext uri="{FF2B5EF4-FFF2-40B4-BE49-F238E27FC236}">
                  <a16:creationId xmlns:a16="http://schemas.microsoft.com/office/drawing/2014/main" id="{ED66FB27-143A-2126-8902-7D15EA92BAEB}"/>
                </a:ext>
              </a:extLst>
            </p:cNvPr>
            <p:cNvSpPr/>
            <p:nvPr/>
          </p:nvSpPr>
          <p:spPr>
            <a:xfrm>
              <a:off x="1667197" y="380667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37686029-FAF6-F9BC-8C03-A15FD01D3977}"/>
                </a:ext>
              </a:extLst>
            </p:cNvPr>
            <p:cNvSpPr/>
            <p:nvPr/>
          </p:nvSpPr>
          <p:spPr>
            <a:xfrm>
              <a:off x="1520617" y="737252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50">
              <a:extLst>
                <a:ext uri="{FF2B5EF4-FFF2-40B4-BE49-F238E27FC236}">
                  <a16:creationId xmlns:a16="http://schemas.microsoft.com/office/drawing/2014/main" id="{71F27FB9-DC2D-52FF-684B-0D4D23FE2AB1}"/>
                </a:ext>
              </a:extLst>
            </p:cNvPr>
            <p:cNvSpPr/>
            <p:nvPr/>
          </p:nvSpPr>
          <p:spPr>
            <a:xfrm>
              <a:off x="3010396" y="728363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42BAB82-CA94-BF60-5D77-21D7047023CF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3ED46D-AE0C-4A0C-8C54-BC8DB4458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66" y="2179300"/>
            <a:ext cx="582168" cy="1688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2314B0-A152-45EC-A651-CCCDF9FD2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1537"/>
            <a:ext cx="582168" cy="1484376"/>
          </a:xfrm>
          <a:prstGeom prst="rect">
            <a:avLst/>
          </a:prstGeom>
        </p:spPr>
      </p:pic>
      <p:pic>
        <p:nvPicPr>
          <p:cNvPr id="7" name="Grafik 6" descr="Ein Bild, das Text, Transport enthält.&#10;&#10;Automatisch generierte Beschreibung">
            <a:extLst>
              <a:ext uri="{FF2B5EF4-FFF2-40B4-BE49-F238E27FC236}">
                <a16:creationId xmlns:a16="http://schemas.microsoft.com/office/drawing/2014/main" id="{074C5A04-7FAE-454B-ADDF-5C984689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2644461"/>
            <a:ext cx="583692" cy="13167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20047E1-B0D4-4FB6-AF1A-870177EA2641}"/>
              </a:ext>
            </a:extLst>
          </p:cNvPr>
          <p:cNvSpPr txBox="1"/>
          <p:nvPr/>
        </p:nvSpPr>
        <p:spPr>
          <a:xfrm>
            <a:off x="4569994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Placing screw</a:t>
            </a:r>
            <a:br>
              <a:rPr lang="en-GB" sz="1000" dirty="0"/>
            </a:br>
            <a:r>
              <a:rPr lang="en-GB" sz="1000" dirty="0"/>
              <a:t>(w/ speed &amp; </a:t>
            </a:r>
            <a:br>
              <a:rPr lang="en-GB" sz="1000" dirty="0"/>
            </a:br>
            <a:r>
              <a:rPr lang="en-GB" sz="1000" dirty="0"/>
              <a:t>pressure)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19C0250-31DF-4FD6-BCFC-3207D17A032E}"/>
              </a:ext>
            </a:extLst>
          </p:cNvPr>
          <p:cNvSpPr txBox="1"/>
          <p:nvPr/>
        </p:nvSpPr>
        <p:spPr>
          <a:xfrm>
            <a:off x="5908828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Heating, </a:t>
            </a:r>
            <a:br>
              <a:rPr lang="en-GB" sz="1000" dirty="0"/>
            </a:br>
            <a:r>
              <a:rPr lang="en-GB" sz="1000" dirty="0"/>
              <a:t>Forming material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ACA7D4-AA75-4645-84B9-06B4B15825C0}"/>
              </a:ext>
            </a:extLst>
          </p:cNvPr>
          <p:cNvSpPr txBox="1"/>
          <p:nvPr/>
        </p:nvSpPr>
        <p:spPr>
          <a:xfrm>
            <a:off x="7062697" y="3961197"/>
            <a:ext cx="1126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Forming thread &amp; tighten screw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75CEF5-960C-9B42-F9DB-670535C1466E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47B6FE7-5C32-465F-AD8B-81FFA27D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6" y="2829306"/>
            <a:ext cx="856488" cy="1199388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2C4648B-00D5-4879-A21D-335FD93E5850}"/>
              </a:ext>
            </a:extLst>
          </p:cNvPr>
          <p:cNvCxnSpPr>
            <a:cxnSpLocks/>
          </p:cNvCxnSpPr>
          <p:nvPr/>
        </p:nvCxnSpPr>
        <p:spPr>
          <a:xfrm flipV="1">
            <a:off x="5452811" y="3099338"/>
            <a:ext cx="0" cy="853541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10637D-F18E-497F-9D14-5EAA6B663775}"/>
              </a:ext>
            </a:extLst>
          </p:cNvPr>
          <p:cNvCxnSpPr>
            <a:cxnSpLocks/>
          </p:cNvCxnSpPr>
          <p:nvPr/>
        </p:nvCxnSpPr>
        <p:spPr>
          <a:xfrm>
            <a:off x="6691503" y="2907506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3629D06E-0A82-41BD-B65A-26E9F6462C17}"/>
              </a:ext>
            </a:extLst>
          </p:cNvPr>
          <p:cNvSpPr txBox="1"/>
          <p:nvPr/>
        </p:nvSpPr>
        <p:spPr>
          <a:xfrm>
            <a:off x="6757790" y="295475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A937C0D-FC5C-45E5-8869-4B61060417EC}"/>
              </a:ext>
            </a:extLst>
          </p:cNvPr>
          <p:cNvSpPr txBox="1"/>
          <p:nvPr/>
        </p:nvSpPr>
        <p:spPr>
          <a:xfrm rot="16200000">
            <a:off x="5034921" y="3404188"/>
            <a:ext cx="679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5078D5-3AF9-4270-805A-408255EDCD3C}"/>
              </a:ext>
            </a:extLst>
          </p:cNvPr>
          <p:cNvCxnSpPr>
            <a:cxnSpLocks/>
          </p:cNvCxnSpPr>
          <p:nvPr/>
        </p:nvCxnSpPr>
        <p:spPr>
          <a:xfrm>
            <a:off x="6368966" y="31056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5C7A44C-AA97-4DBC-93BC-CC1C84743883}"/>
              </a:ext>
            </a:extLst>
          </p:cNvPr>
          <p:cNvCxnSpPr>
            <a:cxnSpLocks/>
          </p:cNvCxnSpPr>
          <p:nvPr/>
        </p:nvCxnSpPr>
        <p:spPr>
          <a:xfrm>
            <a:off x="6368966" y="320328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085F4B3-17B1-41BF-A8DC-729CA52C221A}"/>
              </a:ext>
            </a:extLst>
          </p:cNvPr>
          <p:cNvCxnSpPr>
            <a:cxnSpLocks/>
          </p:cNvCxnSpPr>
          <p:nvPr/>
        </p:nvCxnSpPr>
        <p:spPr>
          <a:xfrm>
            <a:off x="6368966" y="3246150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684035A-0A13-4A74-AA7B-67D15C557234}"/>
              </a:ext>
            </a:extLst>
          </p:cNvPr>
          <p:cNvCxnSpPr>
            <a:cxnSpLocks/>
          </p:cNvCxnSpPr>
          <p:nvPr/>
        </p:nvCxnSpPr>
        <p:spPr>
          <a:xfrm flipH="1" flipV="1">
            <a:off x="6699255" y="3246150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715D1F2-74DA-422C-A9AB-613CFC1C5BBF}"/>
              </a:ext>
            </a:extLst>
          </p:cNvPr>
          <p:cNvCxnSpPr>
            <a:cxnSpLocks/>
          </p:cNvCxnSpPr>
          <p:nvPr/>
        </p:nvCxnSpPr>
        <p:spPr>
          <a:xfrm>
            <a:off x="6691503" y="2936586"/>
            <a:ext cx="11811" cy="409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D99DCAA-0B87-48E9-9D23-4E91A1872653}"/>
              </a:ext>
            </a:extLst>
          </p:cNvPr>
          <p:cNvSpPr txBox="1"/>
          <p:nvPr/>
        </p:nvSpPr>
        <p:spPr>
          <a:xfrm>
            <a:off x="6757790" y="320391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20A42B8-30CB-4B8F-B941-E55738420DC0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5409775" y="2926794"/>
            <a:ext cx="192258" cy="311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2F70340-740A-4F36-8E58-CEB47F0A8636}"/>
              </a:ext>
            </a:extLst>
          </p:cNvPr>
          <p:cNvCxnSpPr>
            <a:cxnSpLocks/>
          </p:cNvCxnSpPr>
          <p:nvPr/>
        </p:nvCxnSpPr>
        <p:spPr>
          <a:xfrm flipV="1">
            <a:off x="6699255" y="3092195"/>
            <a:ext cx="171318" cy="70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8AADA5BC-A171-4F7F-894A-E5BDA4ED4A85}"/>
              </a:ext>
            </a:extLst>
          </p:cNvPr>
          <p:cNvCxnSpPr/>
          <p:nvPr/>
        </p:nvCxnSpPr>
        <p:spPr>
          <a:xfrm flipH="1">
            <a:off x="5403056" y="3101719"/>
            <a:ext cx="395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5EA3726-89B7-45BB-B87C-0911B3C69281}"/>
              </a:ext>
            </a:extLst>
          </p:cNvPr>
          <p:cNvCxnSpPr>
            <a:cxnSpLocks/>
          </p:cNvCxnSpPr>
          <p:nvPr/>
        </p:nvCxnSpPr>
        <p:spPr>
          <a:xfrm flipH="1">
            <a:off x="5403056" y="3956588"/>
            <a:ext cx="6929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154DE379-3482-4184-A457-6EB85E255DF0}"/>
              </a:ext>
            </a:extLst>
          </p:cNvPr>
          <p:cNvCxnSpPr>
            <a:cxnSpLocks/>
          </p:cNvCxnSpPr>
          <p:nvPr/>
        </p:nvCxnSpPr>
        <p:spPr>
          <a:xfrm flipH="1">
            <a:off x="5553075" y="3557260"/>
            <a:ext cx="5429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C3A9595-51BB-4FCD-B115-250F90A6750E}"/>
              </a:ext>
            </a:extLst>
          </p:cNvPr>
          <p:cNvCxnSpPr>
            <a:cxnSpLocks/>
          </p:cNvCxnSpPr>
          <p:nvPr/>
        </p:nvCxnSpPr>
        <p:spPr>
          <a:xfrm flipV="1">
            <a:off x="5598067" y="3099340"/>
            <a:ext cx="0" cy="45792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F18D7594-C262-41E5-9878-57A1BC06A18B}"/>
              </a:ext>
            </a:extLst>
          </p:cNvPr>
          <p:cNvSpPr txBox="1"/>
          <p:nvPr/>
        </p:nvSpPr>
        <p:spPr>
          <a:xfrm>
            <a:off x="5070021" y="2526684"/>
            <a:ext cx="67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thread length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9E886DD-F742-5154-9F0E-DF3554022B70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123D1D8-FAD0-4193-AB53-F5AFBC80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6580"/>
            <a:ext cx="1508760" cy="62484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CC35B6-227A-4D3E-8A38-1D1F4900D9C9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23C57CB-9C9C-444E-9A12-057A65352F82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AA969DF-D774-4493-8524-BCAD566EAA34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EF3CB6F-D2B1-405F-ABD3-5C6D66800ABB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E46EEE6-9F72-4A23-BDBC-955D9E36D19C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ACA321C-D08C-4AC6-817F-235B4B993589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7FFB599-BA06-49E8-8297-807EF6F453CC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525DE7B-2E81-448C-AFF7-B558331CD685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3663271-0BEA-4F22-9E42-46F4E08F4B30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1D1C4A0-C6B1-4341-9B04-845B43AA0442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A535502-45B1-464C-B831-758340587E12}"/>
              </a:ext>
            </a:extLst>
          </p:cNvPr>
          <p:cNvCxnSpPr>
            <a:cxnSpLocks/>
          </p:cNvCxnSpPr>
          <p:nvPr/>
        </p:nvCxnSpPr>
        <p:spPr>
          <a:xfrm>
            <a:off x="5803202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287821-2CA5-4044-8BC4-92FBAEBCE0BB}"/>
              </a:ext>
            </a:extLst>
          </p:cNvPr>
          <p:cNvCxnSpPr>
            <a:cxnSpLocks/>
          </p:cNvCxnSpPr>
          <p:nvPr/>
        </p:nvCxnSpPr>
        <p:spPr>
          <a:xfrm>
            <a:off x="6379457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8478D45-8BB0-4653-A65D-E493744E29CD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7273103-1E39-4EA1-B415-D226139FD3BB}"/>
              </a:ext>
            </a:extLst>
          </p:cNvPr>
          <p:cNvCxnSpPr>
            <a:cxnSpLocks/>
          </p:cNvCxnSpPr>
          <p:nvPr/>
        </p:nvCxnSpPr>
        <p:spPr>
          <a:xfrm>
            <a:off x="5803202" y="3038980"/>
            <a:ext cx="576255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F6334467-B304-461A-9E5C-57795026679C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79FEDBE-C7B6-40FC-921F-C89ACD3815B2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B38D205-F658-EC02-DCB0-87CFF15F6C51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760394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resentation" r:id="rId3" imgW="1722368" imgH="1292446" progId="PowerPoint.Show.8">
                  <p:embed/>
                </p:oleObj>
              </mc:Choice>
              <mc:Fallback>
                <p:oleObj name="Presentation" r:id="rId3" imgW="1722368" imgH="1292446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40F7CC9-F2C1-B1DC-4A2B-8865C560A3CC}"/>
              </a:ext>
            </a:extLst>
          </p:cNvPr>
          <p:cNvSpPr/>
          <p:nvPr/>
        </p:nvSpPr>
        <p:spPr>
          <a:xfrm>
            <a:off x="9668540" y="328799"/>
            <a:ext cx="2174539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graphic can be edited: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Just double-click it!</a:t>
            </a:r>
          </a:p>
        </p:txBody>
      </p:sp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Shoji, Gebäude, Fenster enthält.&#10;&#10;Automatisch generierte Beschreibung">
            <a:extLst>
              <a:ext uri="{FF2B5EF4-FFF2-40B4-BE49-F238E27FC236}">
                <a16:creationId xmlns:a16="http://schemas.microsoft.com/office/drawing/2014/main" id="{80EC0C50-FD97-40B8-B4D5-35308CDE9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9819"/>
            <a:ext cx="1508760" cy="43738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D9670B-D0E8-4117-BA51-7C7537055C9F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7FEF4D44-A2AF-4050-9154-655230978937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56F8B6B-49BD-4425-ADC8-16D8D58F50D7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E29BC00-6608-4D58-A4F0-6898E2EC1EF1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19375F6-05CC-4DFF-834D-56B50D53ABC5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7C7DA2B-9B31-48F9-83A8-0A928C5BABBF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D69D5B4-94F3-4691-9800-A6DD3B97CDD6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E959CC8-3A75-4254-8846-8550EB979CC3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FD3899-3080-45F6-88EE-37D1F3E853C8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A4994BE-089C-4BEB-B748-590BD4BD11B8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CF76B55-FA86-402A-80B4-47E069DD57EA}"/>
              </a:ext>
            </a:extLst>
          </p:cNvPr>
          <p:cNvCxnSpPr>
            <a:cxnSpLocks/>
          </p:cNvCxnSpPr>
          <p:nvPr/>
        </p:nvCxnSpPr>
        <p:spPr>
          <a:xfrm>
            <a:off x="6261373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36C0B09-8321-4DA5-BA78-6C62388A678B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29346BC-A43B-45B1-914B-456AAE91B8DC}"/>
              </a:ext>
            </a:extLst>
          </p:cNvPr>
          <p:cNvCxnSpPr>
            <a:cxnSpLocks/>
          </p:cNvCxnSpPr>
          <p:nvPr/>
        </p:nvCxnSpPr>
        <p:spPr>
          <a:xfrm>
            <a:off x="5929409" y="3038980"/>
            <a:ext cx="329861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83AC6DB-B977-4400-A9B9-A4C72AB08348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8B0DB66-6A43-42F7-8C22-BA17317B66BD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V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6BB2A1D-7F22-4EF8-B11C-CB41F492ADB9}"/>
              </a:ext>
            </a:extLst>
          </p:cNvPr>
          <p:cNvCxnSpPr>
            <a:cxnSpLocks/>
          </p:cNvCxnSpPr>
          <p:nvPr/>
        </p:nvCxnSpPr>
        <p:spPr>
          <a:xfrm>
            <a:off x="5929409" y="2997987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55630FA-5476-CD36-0A86-ADDADF00C05C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FA65361-41EC-41BF-8BD2-39CFAEDB7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70" y="3163824"/>
            <a:ext cx="2308860" cy="530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2631E95-2FF8-421D-BC38-F28D1286B845}"/>
              </a:ext>
            </a:extLst>
          </p:cNvPr>
          <p:cNvCxnSpPr>
            <a:cxnSpLocks/>
          </p:cNvCxnSpPr>
          <p:nvPr/>
        </p:nvCxnSpPr>
        <p:spPr>
          <a:xfrm>
            <a:off x="7416990" y="303768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7C817DF-65C2-4A5B-B85A-43609240887F}"/>
              </a:ext>
            </a:extLst>
          </p:cNvPr>
          <p:cNvSpPr txBox="1"/>
          <p:nvPr/>
        </p:nvSpPr>
        <p:spPr>
          <a:xfrm>
            <a:off x="7369907" y="3145449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40CF5D0-B194-40D8-9960-FD87BBF72863}"/>
              </a:ext>
            </a:extLst>
          </p:cNvPr>
          <p:cNvCxnSpPr>
            <a:cxnSpLocks/>
          </p:cNvCxnSpPr>
          <p:nvPr/>
        </p:nvCxnSpPr>
        <p:spPr>
          <a:xfrm>
            <a:off x="7084929" y="323583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B1FA9A8-8F66-43C1-8406-EC44FC2F57A5}"/>
              </a:ext>
            </a:extLst>
          </p:cNvPr>
          <p:cNvCxnSpPr>
            <a:cxnSpLocks/>
          </p:cNvCxnSpPr>
          <p:nvPr/>
        </p:nvCxnSpPr>
        <p:spPr>
          <a:xfrm>
            <a:off x="7084929" y="33591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24AA2AC-3C9F-4423-9CD9-3FF83AB77CB8}"/>
              </a:ext>
            </a:extLst>
          </p:cNvPr>
          <p:cNvCxnSpPr>
            <a:cxnSpLocks/>
          </p:cNvCxnSpPr>
          <p:nvPr/>
        </p:nvCxnSpPr>
        <p:spPr>
          <a:xfrm>
            <a:off x="7084929" y="348297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35D2E34-4599-4085-97A9-680029D7F1EC}"/>
              </a:ext>
            </a:extLst>
          </p:cNvPr>
          <p:cNvCxnSpPr>
            <a:cxnSpLocks/>
          </p:cNvCxnSpPr>
          <p:nvPr/>
        </p:nvCxnSpPr>
        <p:spPr>
          <a:xfrm flipH="1" flipV="1">
            <a:off x="7419980" y="3487742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F03928B-72CE-452C-BA02-54C0C1641262}"/>
              </a:ext>
            </a:extLst>
          </p:cNvPr>
          <p:cNvCxnSpPr>
            <a:cxnSpLocks/>
          </p:cNvCxnSpPr>
          <p:nvPr/>
        </p:nvCxnSpPr>
        <p:spPr>
          <a:xfrm>
            <a:off x="7419274" y="3176305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ED0516D7-5461-4EBD-AA1B-D635DF960A67}"/>
              </a:ext>
            </a:extLst>
          </p:cNvPr>
          <p:cNvSpPr txBox="1"/>
          <p:nvPr/>
        </p:nvSpPr>
        <p:spPr>
          <a:xfrm>
            <a:off x="7385368" y="3304690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D15DDE4-B48A-42EE-BC08-1EB278C56425}"/>
              </a:ext>
            </a:extLst>
          </p:cNvPr>
          <p:cNvCxnSpPr>
            <a:cxnSpLocks/>
          </p:cNvCxnSpPr>
          <p:nvPr/>
        </p:nvCxnSpPr>
        <p:spPr>
          <a:xfrm>
            <a:off x="6421314" y="2955131"/>
            <a:ext cx="0" cy="926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68360F8-0247-4FDC-9F7B-CE73343AB275}"/>
              </a:ext>
            </a:extLst>
          </p:cNvPr>
          <p:cNvCxnSpPr>
            <a:cxnSpLocks/>
          </p:cNvCxnSpPr>
          <p:nvPr/>
        </p:nvCxnSpPr>
        <p:spPr>
          <a:xfrm>
            <a:off x="6383214" y="2955131"/>
            <a:ext cx="0" cy="473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C7E719B-7553-4AA0-8A05-BB4A7E792B34}"/>
              </a:ext>
            </a:extLst>
          </p:cNvPr>
          <p:cNvCxnSpPr>
            <a:cxnSpLocks/>
          </p:cNvCxnSpPr>
          <p:nvPr/>
        </p:nvCxnSpPr>
        <p:spPr>
          <a:xfrm flipH="1">
            <a:off x="6421314" y="3013868"/>
            <a:ext cx="38429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5AD272-A9B1-4B09-82A5-900415A01ECF}"/>
              </a:ext>
            </a:extLst>
          </p:cNvPr>
          <p:cNvCxnSpPr>
            <a:cxnSpLocks/>
          </p:cNvCxnSpPr>
          <p:nvPr/>
        </p:nvCxnSpPr>
        <p:spPr>
          <a:xfrm>
            <a:off x="6234113" y="3013868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636F5427-EE38-4FF5-AC3C-9532984CF1F0}"/>
              </a:ext>
            </a:extLst>
          </p:cNvPr>
          <p:cNvSpPr txBox="1"/>
          <p:nvPr/>
        </p:nvSpPr>
        <p:spPr>
          <a:xfrm>
            <a:off x="6464816" y="2842756"/>
            <a:ext cx="369218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neck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33251D-4524-45F2-AAC4-7AFAAB0F348A}"/>
              </a:ext>
            </a:extLst>
          </p:cNvPr>
          <p:cNvCxnSpPr>
            <a:cxnSpLocks/>
          </p:cNvCxnSpPr>
          <p:nvPr/>
        </p:nvCxnSpPr>
        <p:spPr>
          <a:xfrm>
            <a:off x="6552283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3DDC5E96-FE0F-47FE-9193-DE0CC8F1EF6E}"/>
              </a:ext>
            </a:extLst>
          </p:cNvPr>
          <p:cNvCxnSpPr>
            <a:cxnSpLocks/>
          </p:cNvCxnSpPr>
          <p:nvPr/>
        </p:nvCxnSpPr>
        <p:spPr>
          <a:xfrm>
            <a:off x="6272213" y="3763994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226AEBA9-D7E6-4D28-A0B3-7B308E67BAD0}"/>
              </a:ext>
            </a:extLst>
          </p:cNvPr>
          <p:cNvSpPr txBox="1"/>
          <p:nvPr/>
        </p:nvSpPr>
        <p:spPr>
          <a:xfrm>
            <a:off x="6546114" y="3592882"/>
            <a:ext cx="511631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interlock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EA0426B5-49F6-4912-ABD0-B49E529EAF03}"/>
              </a:ext>
            </a:extLst>
          </p:cNvPr>
          <p:cNvCxnSpPr>
            <a:cxnSpLocks/>
          </p:cNvCxnSpPr>
          <p:nvPr/>
        </p:nvCxnSpPr>
        <p:spPr>
          <a:xfrm flipH="1">
            <a:off x="6550083" y="3763994"/>
            <a:ext cx="431742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96D6259-3829-4D23-B143-16AE601DC601}"/>
              </a:ext>
            </a:extLst>
          </p:cNvPr>
          <p:cNvCxnSpPr>
            <a:cxnSpLocks/>
          </p:cNvCxnSpPr>
          <p:nvPr/>
        </p:nvCxnSpPr>
        <p:spPr>
          <a:xfrm flipV="1">
            <a:off x="5965161" y="3618326"/>
            <a:ext cx="0" cy="2019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F79030-3202-42D1-8D37-4AC73B725D1D}"/>
              </a:ext>
            </a:extLst>
          </p:cNvPr>
          <p:cNvCxnSpPr>
            <a:cxnSpLocks/>
          </p:cNvCxnSpPr>
          <p:nvPr/>
        </p:nvCxnSpPr>
        <p:spPr>
          <a:xfrm>
            <a:off x="5965159" y="3294415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F58D1EF5-5336-4AB0-96A3-AE6E5BBA46E3}"/>
              </a:ext>
            </a:extLst>
          </p:cNvPr>
          <p:cNvSpPr txBox="1"/>
          <p:nvPr/>
        </p:nvSpPr>
        <p:spPr>
          <a:xfrm>
            <a:off x="5630321" y="3624417"/>
            <a:ext cx="51163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Cap thickness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9EE2F641-4831-4ED0-AA26-BFABB23E719C}"/>
              </a:ext>
            </a:extLst>
          </p:cNvPr>
          <p:cNvCxnSpPr>
            <a:cxnSpLocks/>
          </p:cNvCxnSpPr>
          <p:nvPr/>
        </p:nvCxnSpPr>
        <p:spPr>
          <a:xfrm>
            <a:off x="5640264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0F2770E4-62C7-42E2-BFC3-4DE6A1D7F6DB}"/>
              </a:ext>
            </a:extLst>
          </p:cNvPr>
          <p:cNvCxnSpPr>
            <a:cxnSpLocks/>
          </p:cNvCxnSpPr>
          <p:nvPr/>
        </p:nvCxnSpPr>
        <p:spPr>
          <a:xfrm flipH="1">
            <a:off x="5640264" y="4023550"/>
            <a:ext cx="905850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E53693D7-51CF-4265-A5BB-5B52F9719DBD}"/>
              </a:ext>
            </a:extLst>
          </p:cNvPr>
          <p:cNvSpPr txBox="1"/>
          <p:nvPr/>
        </p:nvSpPr>
        <p:spPr>
          <a:xfrm>
            <a:off x="5661892" y="3954249"/>
            <a:ext cx="862594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button diameter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6B4892B-42AF-4EC5-ADEC-C51432FCAA8E}"/>
              </a:ext>
            </a:extLst>
          </p:cNvPr>
          <p:cNvSpPr txBox="1"/>
          <p:nvPr/>
        </p:nvSpPr>
        <p:spPr>
          <a:xfrm>
            <a:off x="4822151" y="2918091"/>
            <a:ext cx="978107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punch side material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5A114B1-4C6B-40B1-BAB0-BFB4A71058D0}"/>
              </a:ext>
            </a:extLst>
          </p:cNvPr>
          <p:cNvSpPr txBox="1"/>
          <p:nvPr/>
        </p:nvSpPr>
        <p:spPr>
          <a:xfrm>
            <a:off x="4857022" y="3537976"/>
            <a:ext cx="774665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die side material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727AB7B5-B011-4B84-AF91-F8239C359215}"/>
              </a:ext>
            </a:extLst>
          </p:cNvPr>
          <p:cNvCxnSpPr>
            <a:cxnSpLocks/>
          </p:cNvCxnSpPr>
          <p:nvPr/>
        </p:nvCxnSpPr>
        <p:spPr>
          <a:xfrm flipH="1">
            <a:off x="5136044" y="3421305"/>
            <a:ext cx="182975" cy="19702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78A754A-826B-44AB-B88B-9C55AF03C6D2}"/>
              </a:ext>
            </a:extLst>
          </p:cNvPr>
          <p:cNvCxnSpPr>
            <a:cxnSpLocks/>
          </p:cNvCxnSpPr>
          <p:nvPr/>
        </p:nvCxnSpPr>
        <p:spPr>
          <a:xfrm flipH="1" flipV="1">
            <a:off x="5143774" y="3136756"/>
            <a:ext cx="91489" cy="15765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98AA30C-92FB-BCD1-5F10-835345E2064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Openable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15C6633-9C3E-331D-441B-1A4B0FE8D0D6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4F0C0B0-AB7E-4414-BF95-A0B3A360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643466"/>
            <a:ext cx="9482666" cy="5571067"/>
          </a:xfrm>
          <a:prstGeom prst="rect">
            <a:avLst/>
          </a:prstGeom>
        </p:spPr>
      </p:pic>
      <p:sp>
        <p:nvSpPr>
          <p:cNvPr id="4" name="Rechteck: abgerundete Ecken 2">
            <a:extLst>
              <a:ext uri="{FF2B5EF4-FFF2-40B4-BE49-F238E27FC236}">
                <a16:creationId xmlns:a16="http://schemas.microsoft.com/office/drawing/2014/main" id="{F02BCAFC-89E6-4132-81D6-AD223E0B7D2C}"/>
              </a:ext>
            </a:extLst>
          </p:cNvPr>
          <p:cNvSpPr/>
          <p:nvPr/>
        </p:nvSpPr>
        <p:spPr>
          <a:xfrm>
            <a:off x="10065785" y="204790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1FBC5-B6E9-4942-965C-760103C919BD}"/>
              </a:ext>
            </a:extLst>
          </p:cNvPr>
          <p:cNvSpPr txBox="1"/>
          <p:nvPr/>
        </p:nvSpPr>
        <p:spPr>
          <a:xfrm>
            <a:off x="2755358" y="1493356"/>
            <a:ext cx="707688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oined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(arbitrary)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E70C5-7391-4ADB-B9FC-CAE42A75CB89}"/>
              </a:ext>
            </a:extLst>
          </p:cNvPr>
          <p:cNvSpPr txBox="1"/>
          <p:nvPr/>
        </p:nvSpPr>
        <p:spPr>
          <a:xfrm>
            <a:off x="5028388" y="643466"/>
            <a:ext cx="707688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C00F7-5307-41EB-BFE5-0911132B8404}"/>
              </a:ext>
            </a:extLst>
          </p:cNvPr>
          <p:cNvSpPr txBox="1"/>
          <p:nvPr/>
        </p:nvSpPr>
        <p:spPr>
          <a:xfrm>
            <a:off x="2184668" y="2556675"/>
            <a:ext cx="1015731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thermoplastics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5BB40-4009-45DC-847D-27AC64A2742B}"/>
              </a:ext>
            </a:extLst>
          </p:cNvPr>
          <p:cNvSpPr txBox="1"/>
          <p:nvPr/>
        </p:nvSpPr>
        <p:spPr>
          <a:xfrm>
            <a:off x="6763109" y="992222"/>
            <a:ext cx="561820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forming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28E0E-921A-4509-83F4-DFB534F41F0C}"/>
              </a:ext>
            </a:extLst>
          </p:cNvPr>
          <p:cNvSpPr txBox="1"/>
          <p:nvPr/>
        </p:nvSpPr>
        <p:spPr>
          <a:xfrm>
            <a:off x="8942014" y="1272251"/>
            <a:ext cx="805101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form-closed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permanent joint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0BC3B-F26A-4B0E-98DC-04D0C05507A4}"/>
              </a:ext>
            </a:extLst>
          </p:cNvPr>
          <p:cNvSpPr txBox="1"/>
          <p:nvPr/>
        </p:nvSpPr>
        <p:spPr>
          <a:xfrm>
            <a:off x="4250130" y="2983150"/>
            <a:ext cx="944440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Diameter (D)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8264C2-107A-4551-9948-3558EBFC677B}"/>
              </a:ext>
            </a:extLst>
          </p:cNvPr>
          <p:cNvSpPr txBox="1"/>
          <p:nvPr/>
        </p:nvSpPr>
        <p:spPr>
          <a:xfrm>
            <a:off x="2184668" y="3824272"/>
            <a:ext cx="944440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Boss height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(=T+1.75D)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08119-DD91-485D-AEDF-034D2EDA4C20}"/>
              </a:ext>
            </a:extLst>
          </p:cNvPr>
          <p:cNvSpPr txBox="1"/>
          <p:nvPr/>
        </p:nvSpPr>
        <p:spPr>
          <a:xfrm>
            <a:off x="5515918" y="4618699"/>
            <a:ext cx="126340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Captured Material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Thickness (T)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F388CA-1D56-4B0E-B49D-2A75924E9EE7}"/>
              </a:ext>
            </a:extLst>
          </p:cNvPr>
          <p:cNvSpPr txBox="1"/>
          <p:nvPr/>
        </p:nvSpPr>
        <p:spPr>
          <a:xfrm>
            <a:off x="6412317" y="3692401"/>
            <a:ext cx="126340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head_height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(=0.75D)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D132F7-A56A-4CAB-B613-6539FF7EB865}"/>
              </a:ext>
            </a:extLst>
          </p:cNvPr>
          <p:cNvSpPr txBox="1"/>
          <p:nvPr/>
        </p:nvSpPr>
        <p:spPr>
          <a:xfrm>
            <a:off x="9573929" y="3607950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head_diameter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E7FB94-EA29-41AE-91D0-387A7130D9F7}"/>
              </a:ext>
            </a:extLst>
          </p:cNvPr>
          <p:cNvSpPr txBox="1"/>
          <p:nvPr/>
        </p:nvSpPr>
        <p:spPr>
          <a:xfrm>
            <a:off x="9544745" y="3899182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(=2D)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9BFC05-B432-4A12-B62C-A49FDF36C0B9}"/>
              </a:ext>
            </a:extLst>
          </p:cNvPr>
          <p:cNvSpPr txBox="1"/>
          <p:nvPr/>
        </p:nvSpPr>
        <p:spPr>
          <a:xfrm>
            <a:off x="4162578" y="5693324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hole_diameter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FA73C1-A01D-4B1A-84FF-2F9E5B8BE2CF}"/>
              </a:ext>
            </a:extLst>
          </p:cNvPr>
          <p:cNvSpPr txBox="1"/>
          <p:nvPr/>
        </p:nvSpPr>
        <p:spPr>
          <a:xfrm>
            <a:off x="4133394" y="5984556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(&gt;D)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E3602C-AF2E-44C0-A19D-670EC2009D24}"/>
              </a:ext>
            </a:extLst>
          </p:cNvPr>
          <p:cNvSpPr txBox="1"/>
          <p:nvPr/>
        </p:nvSpPr>
        <p:spPr>
          <a:xfrm>
            <a:off x="9340460" y="5619055"/>
            <a:ext cx="951403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void_diameter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CDF5A-34DA-4D45-9592-D37A6247FE56}"/>
              </a:ext>
            </a:extLst>
          </p:cNvPr>
          <p:cNvSpPr txBox="1"/>
          <p:nvPr/>
        </p:nvSpPr>
        <p:spPr>
          <a:xfrm>
            <a:off x="9389101" y="5916794"/>
            <a:ext cx="809916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</a:p>
        </p:txBody>
      </p:sp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8DD7928-2F17-500C-3195-10483ECC4D85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C7D9D6-440C-AEAE-1C78-EEDD5FB70D30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9169761-A3A6-12E0-6A05-D86367F0EE05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6B7169D-1356-6721-6BC3-8BB7900058DB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nail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joined sheet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base part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CDE75AC-693C-8357-DB92-663102A6005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D551AE6-F798-486C-9267-D219BDFD7130}"/>
              </a:ext>
            </a:extLst>
          </p:cNvPr>
          <p:cNvGrpSpPr/>
          <p:nvPr/>
        </p:nvGrpSpPr>
        <p:grpSpPr>
          <a:xfrm>
            <a:off x="3149351" y="963594"/>
            <a:ext cx="2463857" cy="2198305"/>
            <a:chOff x="2742951" y="963594"/>
            <a:chExt cx="2463857" cy="219830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C5C6FF30-8802-44BF-8AE9-58B3FFB2F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025" b="61173"/>
            <a:stretch/>
          </p:blipFill>
          <p:spPr>
            <a:xfrm>
              <a:off x="3642360" y="1479804"/>
              <a:ext cx="783931" cy="1513650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11E42DFB-DC21-404D-9F6A-FD3AA56A1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6595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D80CC07-C934-493B-8508-E451684E4135}"/>
                </a:ext>
              </a:extLst>
            </p:cNvPr>
            <p:cNvSpPr txBox="1"/>
            <p:nvPr/>
          </p:nvSpPr>
          <p:spPr>
            <a:xfrm>
              <a:off x="2877583" y="2044999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length</a:t>
              </a: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7103D1-35E0-45F3-8745-D8CA99A32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2" y="1695499"/>
              <a:ext cx="9072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2CD04AD6-EAF1-4BDB-BAF7-3A11E880B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695499"/>
              <a:ext cx="0" cy="109728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E19CDDB-D97D-4A7F-AA9F-B56E3AA1B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2792779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184C7A2-A6CC-4A69-BEF8-FD9645541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9727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5D3BDEC4-B2F3-4448-9851-BAA7EA8D8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7081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87156D7-60D7-4ADB-83C8-B06C6F50C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1531686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C205D2B-8BA6-409B-9676-F46D56F93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0805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544E80A3-DC5F-4862-B84B-F8CDFF2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0191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30DF784-C75A-42F8-90E7-56388D694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161" y="1260044"/>
              <a:ext cx="72703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B21CF71-719C-4F7C-9943-7AF60D606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2371265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70CAC80-59F1-4234-A8E3-8E14B1C87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1695499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3F824B5-4C7D-479D-9F59-03A1AA1F65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636" y="1695499"/>
              <a:ext cx="0" cy="675766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9FCD8C6-EB51-43A8-92DE-05E56C324F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625" y="3071509"/>
              <a:ext cx="1073183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65F28927-5970-4E60-A5B8-0C97EF3AE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2519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0017B02-1934-4226-8134-954B39BC7432}"/>
                </a:ext>
              </a:extLst>
            </p:cNvPr>
            <p:cNvSpPr txBox="1"/>
            <p:nvPr/>
          </p:nvSpPr>
          <p:spPr>
            <a:xfrm>
              <a:off x="4225111" y="17911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cylinder_length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228A4D1-8057-4942-BC8F-EFB571CADE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5466" y="2006536"/>
              <a:ext cx="180170" cy="2103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4ACA037-7F95-4FA6-A235-93A039970D35}"/>
                </a:ext>
              </a:extLst>
            </p:cNvPr>
            <p:cNvSpPr txBox="1"/>
            <p:nvPr/>
          </p:nvSpPr>
          <p:spPr>
            <a:xfrm>
              <a:off x="3585955" y="988403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head_diameter</a:t>
              </a:r>
            </a:p>
          </p:txBody>
        </p: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8CF0CA8-D1BB-4CFB-82A2-F24FE226A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08804"/>
              <a:ext cx="0" cy="323932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5E41C16-20E3-4719-89D0-A7F206DA3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92018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CD8A893B-25F4-430B-86C7-40DC70B721B6}"/>
                </a:ext>
              </a:extLst>
            </p:cNvPr>
            <p:cNvSpPr txBox="1"/>
            <p:nvPr/>
          </p:nvSpPr>
          <p:spPr>
            <a:xfrm>
              <a:off x="2742951" y="9635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head_height</a:t>
              </a:r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0B7A0D0E-0D29-4844-8C62-25BB58F0A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3336" y="1179114"/>
              <a:ext cx="285661" cy="46767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D861428-CFB5-44D3-B47D-C2A65A899E6D}"/>
                </a:ext>
              </a:extLst>
            </p:cNvPr>
            <p:cNvSpPr txBox="1"/>
            <p:nvPr/>
          </p:nvSpPr>
          <p:spPr>
            <a:xfrm>
              <a:off x="4258539" y="284637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shaft_diameter</a:t>
              </a:r>
            </a:p>
          </p:txBody>
        </p:sp>
      </p:grpSp>
      <p:pic>
        <p:nvPicPr>
          <p:cNvPr id="47" name="Grafik 46">
            <a:extLst>
              <a:ext uri="{FF2B5EF4-FFF2-40B4-BE49-F238E27FC236}">
                <a16:creationId xmlns:a16="http://schemas.microsoft.com/office/drawing/2014/main" id="{4F0B8414-8FA7-48F8-8BC6-D5E21EB2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88" y="1085865"/>
            <a:ext cx="2929045" cy="2326862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0EA85E4-9444-46EA-A754-7E2A0ABEF7C3}"/>
              </a:ext>
            </a:extLst>
          </p:cNvPr>
          <p:cNvSpPr/>
          <p:nvPr/>
        </p:nvSpPr>
        <p:spPr>
          <a:xfrm>
            <a:off x="6426200" y="200653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9BE0E2F-759D-463B-9C4F-DFCD086545C9}"/>
              </a:ext>
            </a:extLst>
          </p:cNvPr>
          <p:cNvSpPr/>
          <p:nvPr/>
        </p:nvSpPr>
        <p:spPr>
          <a:xfrm>
            <a:off x="6426200" y="323495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A48D201-FE92-46D6-A1E1-96EA54CB2237}"/>
              </a:ext>
            </a:extLst>
          </p:cNvPr>
          <p:cNvSpPr txBox="1"/>
          <p:nvPr/>
        </p:nvSpPr>
        <p:spPr>
          <a:xfrm>
            <a:off x="6905640" y="2049214"/>
            <a:ext cx="17303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aseline="-25000" dirty="0"/>
              <a:t>Examples of  different nail types</a:t>
            </a: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86490FF-D973-4095-8159-863928A4A9AF}"/>
              </a:ext>
            </a:extLst>
          </p:cNvPr>
          <p:cNvCxnSpPr>
            <a:cxnSpLocks/>
          </p:cNvCxnSpPr>
          <p:nvPr/>
        </p:nvCxnSpPr>
        <p:spPr>
          <a:xfrm flipV="1">
            <a:off x="3391290" y="2279938"/>
            <a:ext cx="284107" cy="18876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EC58E5-9789-6019-D8E9-D11A326FD823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04E1AA7-D021-D72C-8187-AC163283B84F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7F2DD5B-A23E-5DC3-2EF2-8CAF2640E741}"/>
              </a:ext>
            </a:extLst>
          </p:cNvPr>
          <p:cNvSpPr/>
          <p:nvPr/>
        </p:nvSpPr>
        <p:spPr>
          <a:xfrm>
            <a:off x="10243053" y="447982"/>
            <a:ext cx="102553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A1D2F7-06CA-222A-3A2E-611688CB7F22}"/>
              </a:ext>
            </a:extLst>
          </p:cNvPr>
          <p:cNvSpPr/>
          <p:nvPr/>
        </p:nvSpPr>
        <p:spPr>
          <a:xfrm>
            <a:off x="9585802" y="328800"/>
            <a:ext cx="2340031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of a physical specimen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0" y="790143"/>
            <a:ext cx="5529940" cy="208072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8CD970D-2DA9-E944-ABCA-D9E5B681D487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4F5E17B-5513-E02D-A224-99175F5AAD6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A2B2A0B-8558-5B45-847F-30AEA69279E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EFC5A55-A1C6-B05A-BD33-630A0298747D}"/>
              </a:ext>
            </a:extLst>
          </p:cNvPr>
          <p:cNvGrpSpPr>
            <a:grpSpLocks noChangeAspect="1"/>
          </p:cNvGrpSpPr>
          <p:nvPr/>
        </p:nvGrpSpPr>
        <p:grpSpPr>
          <a:xfrm>
            <a:off x="4709592" y="3226635"/>
            <a:ext cx="7065484" cy="2041147"/>
            <a:chOff x="899592" y="548680"/>
            <a:chExt cx="7065484" cy="2041147"/>
          </a:xfrm>
        </p:grpSpPr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9AC01276-10AF-613F-B9E5-530A7CE5D8DC}"/>
                </a:ext>
              </a:extLst>
            </p:cNvPr>
            <p:cNvSpPr/>
            <p:nvPr/>
          </p:nvSpPr>
          <p:spPr>
            <a:xfrm>
              <a:off x="7126624" y="160647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27A38B40-AEAB-2C14-AB8E-B20B97945978}"/>
                </a:ext>
              </a:extLst>
            </p:cNvPr>
            <p:cNvSpPr/>
            <p:nvPr/>
          </p:nvSpPr>
          <p:spPr>
            <a:xfrm>
              <a:off x="5055678" y="1610209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6221D5EF-A6B5-32F0-74C2-A3D2F371507B}"/>
                </a:ext>
              </a:extLst>
            </p:cNvPr>
            <p:cNvSpPr/>
            <p:nvPr/>
          </p:nvSpPr>
          <p:spPr>
            <a:xfrm>
              <a:off x="2986972" y="1609415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22883997-9E96-DEE0-1911-61850A4D6F40}"/>
                </a:ext>
              </a:extLst>
            </p:cNvPr>
            <p:cNvSpPr/>
            <p:nvPr/>
          </p:nvSpPr>
          <p:spPr>
            <a:xfrm>
              <a:off x="923314" y="1613153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51288F6B-79AB-DC53-CB9C-5B49F67B6C5D}"/>
                </a:ext>
              </a:extLst>
            </p:cNvPr>
            <p:cNvSpPr txBox="1"/>
            <p:nvPr/>
          </p:nvSpPr>
          <p:spPr>
            <a:xfrm>
              <a:off x="2233475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3DA056F9-05D2-B39F-B331-8B3D0D5692C8}"/>
                </a:ext>
              </a:extLst>
            </p:cNvPr>
            <p:cNvSpPr txBox="1"/>
            <p:nvPr/>
          </p:nvSpPr>
          <p:spPr>
            <a:xfrm>
              <a:off x="4334849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EE871F6C-6567-1065-3D67-55F2E032345F}"/>
                </a:ext>
              </a:extLst>
            </p:cNvPr>
            <p:cNvSpPr txBox="1"/>
            <p:nvPr/>
          </p:nvSpPr>
          <p:spPr>
            <a:xfrm>
              <a:off x="6368772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4" name="Straight Connector 8">
              <a:extLst>
                <a:ext uri="{FF2B5EF4-FFF2-40B4-BE49-F238E27FC236}">
                  <a16:creationId xmlns:a16="http://schemas.microsoft.com/office/drawing/2014/main" id="{E3018279-0CC7-CA00-3759-40C503D99E22}"/>
                </a:ext>
              </a:extLst>
            </p:cNvPr>
            <p:cNvCxnSpPr/>
            <p:nvPr/>
          </p:nvCxnSpPr>
          <p:spPr>
            <a:xfrm>
              <a:off x="899592" y="190118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" name="Straight Connector 9">
              <a:extLst>
                <a:ext uri="{FF2B5EF4-FFF2-40B4-BE49-F238E27FC236}">
                  <a16:creationId xmlns:a16="http://schemas.microsoft.com/office/drawing/2014/main" id="{F50F0D4C-1B76-9745-8D5C-85FEB415B2ED}"/>
                </a:ext>
              </a:extLst>
            </p:cNvPr>
            <p:cNvCxnSpPr/>
            <p:nvPr/>
          </p:nvCxnSpPr>
          <p:spPr>
            <a:xfrm>
              <a:off x="899592" y="1181105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Straight Connector 10">
              <a:extLst>
                <a:ext uri="{FF2B5EF4-FFF2-40B4-BE49-F238E27FC236}">
                  <a16:creationId xmlns:a16="http://schemas.microsoft.com/office/drawing/2014/main" id="{82038045-F30D-2CC3-FC57-107B9F8DFD9C}"/>
                </a:ext>
              </a:extLst>
            </p:cNvPr>
            <p:cNvCxnSpPr/>
            <p:nvPr/>
          </p:nvCxnSpPr>
          <p:spPr>
            <a:xfrm>
              <a:off x="7956376" y="1181105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Arrow Connector 12" title="dsfsdf">
              <a:extLst>
                <a:ext uri="{FF2B5EF4-FFF2-40B4-BE49-F238E27FC236}">
                  <a16:creationId xmlns:a16="http://schemas.microsoft.com/office/drawing/2014/main" id="{631FD4C1-B43B-B1F1-2C26-FB8D16E29635}"/>
                </a:ext>
              </a:extLst>
            </p:cNvPr>
            <p:cNvCxnSpPr/>
            <p:nvPr/>
          </p:nvCxnSpPr>
          <p:spPr>
            <a:xfrm>
              <a:off x="937890" y="230831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A2A71F4B-9BDC-4E52-8435-6549F72CDC06}"/>
                </a:ext>
              </a:extLst>
            </p:cNvPr>
            <p:cNvSpPr/>
            <p:nvPr/>
          </p:nvSpPr>
          <p:spPr>
            <a:xfrm>
              <a:off x="4067944" y="223630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cxnSp>
          <p:nvCxnSpPr>
            <p:cNvPr id="39" name="Straight Arrow Connector 15">
              <a:extLst>
                <a:ext uri="{FF2B5EF4-FFF2-40B4-BE49-F238E27FC236}">
                  <a16:creationId xmlns:a16="http://schemas.microsoft.com/office/drawing/2014/main" id="{3C04C2D5-53FD-77D3-66CD-3F06124F2A7D}"/>
                </a:ext>
              </a:extLst>
            </p:cNvPr>
            <p:cNvCxnSpPr>
              <a:stCxn id="43" idx="2"/>
              <a:endCxn id="30" idx="0"/>
            </p:cNvCxnSpPr>
            <p:nvPr/>
          </p:nvCxnSpPr>
          <p:spPr>
            <a:xfrm flipH="1">
              <a:off x="1338190" y="764704"/>
              <a:ext cx="2144739" cy="84844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" name="Straight Arrow Connector 17">
              <a:extLst>
                <a:ext uri="{FF2B5EF4-FFF2-40B4-BE49-F238E27FC236}">
                  <a16:creationId xmlns:a16="http://schemas.microsoft.com/office/drawing/2014/main" id="{35C97782-BDD9-C01C-AE57-71B9FC78D7DC}"/>
                </a:ext>
              </a:extLst>
            </p:cNvPr>
            <p:cNvCxnSpPr>
              <a:stCxn id="43" idx="3"/>
              <a:endCxn id="29" idx="0"/>
            </p:cNvCxnSpPr>
            <p:nvPr/>
          </p:nvCxnSpPr>
          <p:spPr>
            <a:xfrm flipH="1">
              <a:off x="3401848" y="764704"/>
              <a:ext cx="121622" cy="84471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" name="Straight Arrow Connector 19">
              <a:extLst>
                <a:ext uri="{FF2B5EF4-FFF2-40B4-BE49-F238E27FC236}">
                  <a16:creationId xmlns:a16="http://schemas.microsoft.com/office/drawing/2014/main" id="{B9F43D77-4186-3107-D752-88800B4D70BF}"/>
                </a:ext>
              </a:extLst>
            </p:cNvPr>
            <p:cNvCxnSpPr>
              <a:stCxn id="43" idx="4"/>
              <a:endCxn id="28" idx="0"/>
            </p:cNvCxnSpPr>
            <p:nvPr/>
          </p:nvCxnSpPr>
          <p:spPr>
            <a:xfrm>
              <a:off x="3564010" y="764704"/>
              <a:ext cx="1906544" cy="8455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2" name="Straight Arrow Connector 22">
              <a:extLst>
                <a:ext uri="{FF2B5EF4-FFF2-40B4-BE49-F238E27FC236}">
                  <a16:creationId xmlns:a16="http://schemas.microsoft.com/office/drawing/2014/main" id="{CB79D5F2-A2AF-43F6-E03A-2FBF3AF03464}"/>
                </a:ext>
              </a:extLst>
            </p:cNvPr>
            <p:cNvCxnSpPr>
              <a:stCxn id="43" idx="4"/>
              <a:endCxn id="27" idx="0"/>
            </p:cNvCxnSpPr>
            <p:nvPr/>
          </p:nvCxnSpPr>
          <p:spPr>
            <a:xfrm>
              <a:off x="3564010" y="764704"/>
              <a:ext cx="3977490" cy="84176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3" name="Isosceles Triangle 23">
              <a:extLst>
                <a:ext uri="{FF2B5EF4-FFF2-40B4-BE49-F238E27FC236}">
                  <a16:creationId xmlns:a16="http://schemas.microsoft.com/office/drawing/2014/main" id="{300BDE8D-4CBD-A2E3-F696-1A4B432C1AAD}"/>
                </a:ext>
              </a:extLst>
            </p:cNvPr>
            <p:cNvSpPr/>
            <p:nvPr/>
          </p:nvSpPr>
          <p:spPr>
            <a:xfrm>
              <a:off x="3482929" y="692696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1628AD85-5607-24EB-8898-42B8C62AF831}"/>
                </a:ext>
              </a:extLst>
            </p:cNvPr>
            <p:cNvSpPr/>
            <p:nvPr/>
          </p:nvSpPr>
          <p:spPr>
            <a:xfrm>
              <a:off x="2915816" y="548680"/>
              <a:ext cx="122413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segments</a:t>
              </a:r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82C94318-8D60-60AF-63D3-F57A4639A467}"/>
                </a:ext>
              </a:extLst>
            </p:cNvPr>
            <p:cNvSpPr/>
            <p:nvPr/>
          </p:nvSpPr>
          <p:spPr>
            <a:xfrm>
              <a:off x="3188298" y="242088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8" y="770171"/>
            <a:ext cx="6425682" cy="224868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F5225-D9ED-AC22-7048-BF33FD519BD4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EE43649-E951-F8FB-92F1-79401182EBF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F3CF2FD-5736-0306-732F-58FBE0696EE1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FBEE5F9-4C93-F128-8108-A63584016B59}"/>
              </a:ext>
            </a:extLst>
          </p:cNvPr>
          <p:cNvGrpSpPr/>
          <p:nvPr/>
        </p:nvGrpSpPr>
        <p:grpSpPr>
          <a:xfrm>
            <a:off x="2922712" y="3429000"/>
            <a:ext cx="8856984" cy="2063476"/>
            <a:chOff x="179512" y="3717032"/>
            <a:chExt cx="8856984" cy="2063476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79161142-CE48-9C56-B209-B08F21DAF870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EB2957C5-14BE-C6F4-6D41-FA5B6214AE2C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B8525459-97CD-B58C-BB63-A712788408AC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F856FDF7-BD4C-CC86-FFBB-CA5CC221CDD7}"/>
                </a:ext>
              </a:extLst>
            </p:cNvPr>
            <p:cNvSpPr txBox="1"/>
            <p:nvPr/>
          </p:nvSpPr>
          <p:spPr>
            <a:xfrm>
              <a:off x="837659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6B8B083D-A03C-BAB5-7553-2598AEF1AC15}"/>
                </a:ext>
              </a:extLst>
            </p:cNvPr>
            <p:cNvSpPr txBox="1"/>
            <p:nvPr/>
          </p:nvSpPr>
          <p:spPr>
            <a:xfrm>
              <a:off x="298782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2E0BD468-D43F-3B13-01C7-6D9314EC0EFB}"/>
                </a:ext>
              </a:extLst>
            </p:cNvPr>
            <p:cNvSpPr txBox="1"/>
            <p:nvPr/>
          </p:nvSpPr>
          <p:spPr>
            <a:xfrm>
              <a:off x="5004048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52B008EB-2F68-AFF7-0427-C67F1CC732B1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" name="Straight Connector 41">
              <a:extLst>
                <a:ext uri="{FF2B5EF4-FFF2-40B4-BE49-F238E27FC236}">
                  <a16:creationId xmlns:a16="http://schemas.microsoft.com/office/drawing/2014/main" id="{F5E9EAB0-644B-792D-711A-DCDA3E8E1762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42">
              <a:extLst>
                <a:ext uri="{FF2B5EF4-FFF2-40B4-BE49-F238E27FC236}">
                  <a16:creationId xmlns:a16="http://schemas.microsoft.com/office/drawing/2014/main" id="{DD17A1FF-78B7-706D-AD19-4A3721B3E64B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Straight Arrow Connector 43" title="dsfsdf">
              <a:extLst>
                <a:ext uri="{FF2B5EF4-FFF2-40B4-BE49-F238E27FC236}">
                  <a16:creationId xmlns:a16="http://schemas.microsoft.com/office/drawing/2014/main" id="{2E5FC54D-0136-C6DE-C5CC-4827906CD352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7F39BFBF-A320-D5DC-9638-4D4371E65621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22 </a:t>
              </a:r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D349FEC2-0494-B99D-1B9E-68BDE6DBAD02}"/>
                </a:ext>
              </a:extLst>
            </p:cNvPr>
            <p:cNvSpPr/>
            <p:nvPr/>
          </p:nvSpPr>
          <p:spPr>
            <a:xfrm>
              <a:off x="229844" y="3973323"/>
              <a:ext cx="134957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B539BE56-EF38-0F60-90C6-947BB643AB16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45" name="TextBox 52">
              <a:extLst>
                <a:ext uri="{FF2B5EF4-FFF2-40B4-BE49-F238E27FC236}">
                  <a16:creationId xmlns:a16="http://schemas.microsoft.com/office/drawing/2014/main" id="{9FE4F2ED-CA95-E97C-FAB5-5294AFAAC612}"/>
                </a:ext>
              </a:extLst>
            </p:cNvPr>
            <p:cNvSpPr txBox="1"/>
            <p:nvPr/>
          </p:nvSpPr>
          <p:spPr>
            <a:xfrm>
              <a:off x="8540693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46" name="Right Brace 53">
              <a:extLst>
                <a:ext uri="{FF2B5EF4-FFF2-40B4-BE49-F238E27FC236}">
                  <a16:creationId xmlns:a16="http://schemas.microsoft.com/office/drawing/2014/main" id="{28D5095E-0723-8465-636C-EE3957098287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8155FFC2-95F1-201B-66D6-62EEF6A1C43C}"/>
                </a:ext>
              </a:extLst>
            </p:cNvPr>
            <p:cNvSpPr/>
            <p:nvPr/>
          </p:nvSpPr>
          <p:spPr>
            <a:xfrm>
              <a:off x="7414076" y="3973323"/>
              <a:ext cx="1622420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8" name="Right Brace 55">
              <a:extLst>
                <a:ext uri="{FF2B5EF4-FFF2-40B4-BE49-F238E27FC236}">
                  <a16:creationId xmlns:a16="http://schemas.microsoft.com/office/drawing/2014/main" id="{2D7FE8FD-669C-B091-5C92-4D43220511D7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758933AE-A3C6-08D5-A192-484FE7520F10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0" name="TextBox 46">
              <a:extLst>
                <a:ext uri="{FF2B5EF4-FFF2-40B4-BE49-F238E27FC236}">
                  <a16:creationId xmlns:a16="http://schemas.microsoft.com/office/drawing/2014/main" id="{A9C3B4D7-9251-6E74-1682-B1FF5F916ECC}"/>
                </a:ext>
              </a:extLst>
            </p:cNvPr>
            <p:cNvSpPr txBox="1"/>
            <p:nvPr/>
          </p:nvSpPr>
          <p:spPr>
            <a:xfrm>
              <a:off x="6948264" y="481044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1" name="Straight Arrow Connector 47">
              <a:extLst>
                <a:ext uri="{FF2B5EF4-FFF2-40B4-BE49-F238E27FC236}">
                  <a16:creationId xmlns:a16="http://schemas.microsoft.com/office/drawing/2014/main" id="{70988967-19D9-CF1D-7EA8-509DE88CFD06}"/>
                </a:ext>
              </a:extLst>
            </p:cNvPr>
            <p:cNvCxnSpPr>
              <a:stCxn id="54" idx="2"/>
              <a:endCxn id="36" idx="0"/>
            </p:cNvCxnSpPr>
            <p:nvPr/>
          </p:nvCxnSpPr>
          <p:spPr>
            <a:xfrm flipH="1">
              <a:off x="3119431" y="3861048"/>
              <a:ext cx="2085140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48">
              <a:extLst>
                <a:ext uri="{FF2B5EF4-FFF2-40B4-BE49-F238E27FC236}">
                  <a16:creationId xmlns:a16="http://schemas.microsoft.com/office/drawing/2014/main" id="{F84C02B5-DDA5-8FCB-8FA4-7CF005739C2B}"/>
                </a:ext>
              </a:extLst>
            </p:cNvPr>
            <p:cNvCxnSpPr>
              <a:stCxn id="54" idx="3"/>
              <a:endCxn id="37" idx="0"/>
            </p:cNvCxnSpPr>
            <p:nvPr/>
          </p:nvCxnSpPr>
          <p:spPr>
            <a:xfrm flipH="1">
              <a:off x="5135655" y="3861048"/>
              <a:ext cx="109457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49">
              <a:extLst>
                <a:ext uri="{FF2B5EF4-FFF2-40B4-BE49-F238E27FC236}">
                  <a16:creationId xmlns:a16="http://schemas.microsoft.com/office/drawing/2014/main" id="{A3BA5301-ABB6-5A12-5782-FE4A1900530B}"/>
                </a:ext>
              </a:extLst>
            </p:cNvPr>
            <p:cNvCxnSpPr>
              <a:stCxn id="54" idx="4"/>
              <a:endCxn id="50" idx="0"/>
            </p:cNvCxnSpPr>
            <p:nvPr/>
          </p:nvCxnSpPr>
          <p:spPr>
            <a:xfrm>
              <a:off x="5285652" y="3861048"/>
              <a:ext cx="1794219" cy="94940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4" name="Isosceles Triangle 56">
              <a:extLst>
                <a:ext uri="{FF2B5EF4-FFF2-40B4-BE49-F238E27FC236}">
                  <a16:creationId xmlns:a16="http://schemas.microsoft.com/office/drawing/2014/main" id="{9A4B84D8-C3DF-580A-2516-380843E5A719}"/>
                </a:ext>
              </a:extLst>
            </p:cNvPr>
            <p:cNvSpPr/>
            <p:nvPr/>
          </p:nvSpPr>
          <p:spPr>
            <a:xfrm>
              <a:off x="5204571" y="378904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848D1517-6FC6-6D4D-2A3E-82EA04167495}"/>
                </a:ext>
              </a:extLst>
            </p:cNvPr>
            <p:cNvSpPr/>
            <p:nvPr/>
          </p:nvSpPr>
          <p:spPr>
            <a:xfrm>
              <a:off x="4165209" y="3717032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regular “spacing”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666034"/>
            <a:ext cx="6423460" cy="2243472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6892243-F118-33A3-551D-6FD97F3DB54A}"/>
              </a:ext>
            </a:extLst>
          </p:cNvPr>
          <p:cNvGrpSpPr>
            <a:grpSpLocks noChangeAspect="1"/>
          </p:cNvGrpSpPr>
          <p:nvPr/>
        </p:nvGrpSpPr>
        <p:grpSpPr>
          <a:xfrm>
            <a:off x="4628409" y="3575425"/>
            <a:ext cx="7075060" cy="2207492"/>
            <a:chOff x="865301" y="3573016"/>
            <a:chExt cx="7075060" cy="2207492"/>
          </a:xfrm>
        </p:grpSpPr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1D640732-3137-6A8B-6140-0E1AF086B949}"/>
                </a:ext>
              </a:extLst>
            </p:cNvPr>
            <p:cNvSpPr/>
            <p:nvPr/>
          </p:nvSpPr>
          <p:spPr>
            <a:xfrm>
              <a:off x="334834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6" name="Rectangle 83">
              <a:extLst>
                <a:ext uri="{FF2B5EF4-FFF2-40B4-BE49-F238E27FC236}">
                  <a16:creationId xmlns:a16="http://schemas.microsoft.com/office/drawing/2014/main" id="{41F0C185-7240-5167-72A3-0F0F89E1BEF4}"/>
                </a:ext>
              </a:extLst>
            </p:cNvPr>
            <p:cNvSpPr/>
            <p:nvPr/>
          </p:nvSpPr>
          <p:spPr>
            <a:xfrm>
              <a:off x="4197798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7" name="Rectangle 84">
              <a:extLst>
                <a:ext uri="{FF2B5EF4-FFF2-40B4-BE49-F238E27FC236}">
                  <a16:creationId xmlns:a16="http://schemas.microsoft.com/office/drawing/2014/main" id="{8072875B-36BF-0B31-405E-35D7A7EB4E44}"/>
                </a:ext>
              </a:extLst>
            </p:cNvPr>
            <p:cNvSpPr/>
            <p:nvPr/>
          </p:nvSpPr>
          <p:spPr>
            <a:xfrm>
              <a:off x="5036646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8" name="Rectangle 85">
              <a:extLst>
                <a:ext uri="{FF2B5EF4-FFF2-40B4-BE49-F238E27FC236}">
                  <a16:creationId xmlns:a16="http://schemas.microsoft.com/office/drawing/2014/main" id="{FC020554-3DED-3583-7897-B04A4A505E23}"/>
                </a:ext>
              </a:extLst>
            </p:cNvPr>
            <p:cNvSpPr/>
            <p:nvPr/>
          </p:nvSpPr>
          <p:spPr>
            <a:xfrm>
              <a:off x="6004371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9" name="Rectangle 88">
              <a:extLst>
                <a:ext uri="{FF2B5EF4-FFF2-40B4-BE49-F238E27FC236}">
                  <a16:creationId xmlns:a16="http://schemas.microsoft.com/office/drawing/2014/main" id="{90B5265E-0C3A-AE8C-780B-F72CB6E60420}"/>
                </a:ext>
              </a:extLst>
            </p:cNvPr>
            <p:cNvSpPr/>
            <p:nvPr/>
          </p:nvSpPr>
          <p:spPr>
            <a:xfrm>
              <a:off x="241055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C5149307-77DC-3D41-98A3-2333E527E88D}"/>
                </a:ext>
              </a:extLst>
            </p:cNvPr>
            <p:cNvSpPr/>
            <p:nvPr/>
          </p:nvSpPr>
          <p:spPr>
            <a:xfrm>
              <a:off x="6967122" y="3933056"/>
              <a:ext cx="954963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281B2E3-E1AE-98E4-CFE6-5F529E03A659}"/>
                </a:ext>
              </a:extLst>
            </p:cNvPr>
            <p:cNvSpPr/>
            <p:nvPr/>
          </p:nvSpPr>
          <p:spPr>
            <a:xfrm>
              <a:off x="889023" y="3933056"/>
              <a:ext cx="109069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2" name="Rectangle 33">
              <a:extLst>
                <a:ext uri="{FF2B5EF4-FFF2-40B4-BE49-F238E27FC236}">
                  <a16:creationId xmlns:a16="http://schemas.microsoft.com/office/drawing/2014/main" id="{E5760752-60F4-6CE8-5B52-C0F865B05E16}"/>
                </a:ext>
              </a:extLst>
            </p:cNvPr>
            <p:cNvSpPr/>
            <p:nvPr/>
          </p:nvSpPr>
          <p:spPr>
            <a:xfrm>
              <a:off x="6156176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3" name="Rectangle 34">
              <a:extLst>
                <a:ext uri="{FF2B5EF4-FFF2-40B4-BE49-F238E27FC236}">
                  <a16:creationId xmlns:a16="http://schemas.microsoft.com/office/drawing/2014/main" id="{53B38C31-97E2-DF48-233B-8497ACA6E549}"/>
                </a:ext>
              </a:extLst>
            </p:cNvPr>
            <p:cNvSpPr/>
            <p:nvPr/>
          </p:nvSpPr>
          <p:spPr>
            <a:xfrm>
              <a:off x="4535674" y="480089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Rectangle 35">
              <a:extLst>
                <a:ext uri="{FF2B5EF4-FFF2-40B4-BE49-F238E27FC236}">
                  <a16:creationId xmlns:a16="http://schemas.microsoft.com/office/drawing/2014/main" id="{73233DE8-288E-72C0-5F03-69EC52E8713D}"/>
                </a:ext>
              </a:extLst>
            </p:cNvPr>
            <p:cNvSpPr/>
            <p:nvPr/>
          </p:nvSpPr>
          <p:spPr>
            <a:xfrm>
              <a:off x="2531108" y="4800096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57582144-2777-9AF4-EA0A-2CCD584952F4}"/>
                </a:ext>
              </a:extLst>
            </p:cNvPr>
            <p:cNvSpPr txBox="1"/>
            <p:nvPr/>
          </p:nvSpPr>
          <p:spPr>
            <a:xfrm>
              <a:off x="1547664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76" name="TextBox 38">
              <a:extLst>
                <a:ext uri="{FF2B5EF4-FFF2-40B4-BE49-F238E27FC236}">
                  <a16:creationId xmlns:a16="http://schemas.microsoft.com/office/drawing/2014/main" id="{0F281196-ECD5-610C-4746-C9BD93E8AEBD}"/>
                </a:ext>
              </a:extLst>
            </p:cNvPr>
            <p:cNvSpPr txBox="1"/>
            <p:nvPr/>
          </p:nvSpPr>
          <p:spPr>
            <a:xfrm>
              <a:off x="4063950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77" name="TextBox 39">
              <a:extLst>
                <a:ext uri="{FF2B5EF4-FFF2-40B4-BE49-F238E27FC236}">
                  <a16:creationId xmlns:a16="http://schemas.microsoft.com/office/drawing/2014/main" id="{6A8A84E1-3797-24E0-D934-5F64DEB48F55}"/>
                </a:ext>
              </a:extLst>
            </p:cNvPr>
            <p:cNvSpPr txBox="1"/>
            <p:nvPr/>
          </p:nvSpPr>
          <p:spPr>
            <a:xfrm>
              <a:off x="550810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78" name="Straight Connector 40">
              <a:extLst>
                <a:ext uri="{FF2B5EF4-FFF2-40B4-BE49-F238E27FC236}">
                  <a16:creationId xmlns:a16="http://schemas.microsoft.com/office/drawing/2014/main" id="{B2596C13-80DB-75A4-B524-F58B7545B299}"/>
                </a:ext>
              </a:extLst>
            </p:cNvPr>
            <p:cNvCxnSpPr/>
            <p:nvPr/>
          </p:nvCxnSpPr>
          <p:spPr>
            <a:xfrm>
              <a:off x="874877" y="509186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2D510781-8D65-37AC-CCBC-381377531C82}"/>
                </a:ext>
              </a:extLst>
            </p:cNvPr>
            <p:cNvCxnSpPr/>
            <p:nvPr/>
          </p:nvCxnSpPr>
          <p:spPr>
            <a:xfrm>
              <a:off x="874877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Straight Connector 42">
              <a:extLst>
                <a:ext uri="{FF2B5EF4-FFF2-40B4-BE49-F238E27FC236}">
                  <a16:creationId xmlns:a16="http://schemas.microsoft.com/office/drawing/2014/main" id="{5E3E6DDA-7EDE-EDE6-E253-96BC754249CF}"/>
                </a:ext>
              </a:extLst>
            </p:cNvPr>
            <p:cNvCxnSpPr/>
            <p:nvPr/>
          </p:nvCxnSpPr>
          <p:spPr>
            <a:xfrm>
              <a:off x="7940361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Straight Arrow Connector 43" title="dsfsdf">
              <a:extLst>
                <a:ext uri="{FF2B5EF4-FFF2-40B4-BE49-F238E27FC236}">
                  <a16:creationId xmlns:a16="http://schemas.microsoft.com/office/drawing/2014/main" id="{4CD0CAF6-523D-ECC0-06F2-DACF896C562C}"/>
                </a:ext>
              </a:extLst>
            </p:cNvPr>
            <p:cNvCxnSpPr/>
            <p:nvPr/>
          </p:nvCxnSpPr>
          <p:spPr>
            <a:xfrm>
              <a:off x="913175" y="5498991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82" name="Rectangle 44">
              <a:extLst>
                <a:ext uri="{FF2B5EF4-FFF2-40B4-BE49-F238E27FC236}">
                  <a16:creationId xmlns:a16="http://schemas.microsoft.com/office/drawing/2014/main" id="{250CDAA9-66BB-463A-AF77-16E41AB88D8B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83492A60-22B9-713A-33EA-A51697752AC7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84" name="TextBox 52">
              <a:extLst>
                <a:ext uri="{FF2B5EF4-FFF2-40B4-BE49-F238E27FC236}">
                  <a16:creationId xmlns:a16="http://schemas.microsoft.com/office/drawing/2014/main" id="{9E6DA9EC-7475-02D4-57FC-A80DCF573B7B}"/>
                </a:ext>
              </a:extLst>
            </p:cNvPr>
            <p:cNvSpPr txBox="1"/>
            <p:nvPr/>
          </p:nvSpPr>
          <p:spPr>
            <a:xfrm>
              <a:off x="7092280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5" name="Rectangle 45">
              <a:extLst>
                <a:ext uri="{FF2B5EF4-FFF2-40B4-BE49-F238E27FC236}">
                  <a16:creationId xmlns:a16="http://schemas.microsoft.com/office/drawing/2014/main" id="{8B2995A7-BE0F-E40A-AB5E-B167FAB3568C}"/>
                </a:ext>
              </a:extLst>
            </p:cNvPr>
            <p:cNvSpPr/>
            <p:nvPr/>
          </p:nvSpPr>
          <p:spPr>
            <a:xfrm>
              <a:off x="7471987" y="4797131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67">
              <a:extLst>
                <a:ext uri="{FF2B5EF4-FFF2-40B4-BE49-F238E27FC236}">
                  <a16:creationId xmlns:a16="http://schemas.microsoft.com/office/drawing/2014/main" id="{88F130CB-394A-CC62-2795-C44D971BBE2F}"/>
                </a:ext>
              </a:extLst>
            </p:cNvPr>
            <p:cNvSpPr txBox="1"/>
            <p:nvPr/>
          </p:nvSpPr>
          <p:spPr>
            <a:xfrm>
              <a:off x="2982070" y="39511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7" name="TextBox 68">
              <a:extLst>
                <a:ext uri="{FF2B5EF4-FFF2-40B4-BE49-F238E27FC236}">
                  <a16:creationId xmlns:a16="http://schemas.microsoft.com/office/drawing/2014/main" id="{7C062E74-B804-C92B-1E00-EB19684C96D5}"/>
                </a:ext>
              </a:extLst>
            </p:cNvPr>
            <p:cNvSpPr txBox="1"/>
            <p:nvPr/>
          </p:nvSpPr>
          <p:spPr>
            <a:xfrm>
              <a:off x="3851920" y="39511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8" name="TextBox 69">
              <a:extLst>
                <a:ext uri="{FF2B5EF4-FFF2-40B4-BE49-F238E27FC236}">
                  <a16:creationId xmlns:a16="http://schemas.microsoft.com/office/drawing/2014/main" id="{756D7260-389E-34C6-5CDA-F9052290E684}"/>
                </a:ext>
              </a:extLst>
            </p:cNvPr>
            <p:cNvSpPr txBox="1"/>
            <p:nvPr/>
          </p:nvSpPr>
          <p:spPr>
            <a:xfrm>
              <a:off x="5622216" y="39595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cxnSp>
          <p:nvCxnSpPr>
            <p:cNvPr id="89" name="Straight Connector 70">
              <a:extLst>
                <a:ext uri="{FF2B5EF4-FFF2-40B4-BE49-F238E27FC236}">
                  <a16:creationId xmlns:a16="http://schemas.microsoft.com/office/drawing/2014/main" id="{D248EDA7-D93C-8021-BA97-FC69F5A2E81E}"/>
                </a:ext>
              </a:extLst>
            </p:cNvPr>
            <p:cNvCxnSpPr/>
            <p:nvPr/>
          </p:nvCxnSpPr>
          <p:spPr>
            <a:xfrm>
              <a:off x="865301" y="4228169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BE489F-E0CA-0527-8C0C-ADD41E8CF539}"/>
                </a:ext>
              </a:extLst>
            </p:cNvPr>
            <p:cNvSpPr txBox="1"/>
            <p:nvPr/>
          </p:nvSpPr>
          <p:spPr>
            <a:xfrm>
              <a:off x="4740834" y="395953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1065565-BAB7-229C-3990-9CB8A2D37FFB}"/>
                </a:ext>
              </a:extLst>
            </p:cNvPr>
            <p:cNvSpPr txBox="1"/>
            <p:nvPr/>
          </p:nvSpPr>
          <p:spPr>
            <a:xfrm>
              <a:off x="6603050" y="393535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649EAA2-4128-F158-7C08-8149BA37BA7F}"/>
                </a:ext>
              </a:extLst>
            </p:cNvPr>
            <p:cNvSpPr txBox="1"/>
            <p:nvPr/>
          </p:nvSpPr>
          <p:spPr>
            <a:xfrm>
              <a:off x="2051720" y="395956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7">
            <a:extLst>
              <a:ext uri="{FF2B5EF4-FFF2-40B4-BE49-F238E27FC236}">
                <a16:creationId xmlns:a16="http://schemas.microsoft.com/office/drawing/2014/main" id="{7B4531D2-6C4F-4407-A0C2-FEE559A329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9280" y="2475547"/>
            <a:ext cx="3393440" cy="19069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D585672F-E59A-AAA5-0158-7BD8E31CA6AE}"/>
              </a:ext>
            </a:extLst>
          </p:cNvPr>
          <p:cNvSpPr/>
          <p:nvPr/>
        </p:nvSpPr>
        <p:spPr>
          <a:xfrm>
            <a:off x="9652172" y="447982"/>
            <a:ext cx="220731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drop this figure</a:t>
            </a:r>
          </a:p>
        </p:txBody>
      </p:sp>
    </p:spTree>
    <p:extLst>
      <p:ext uri="{BB962C8B-B14F-4D97-AF65-F5344CB8AC3E}">
        <p14:creationId xmlns:p14="http://schemas.microsoft.com/office/powerpoint/2010/main" val="1471296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46285" y="-611111"/>
            <a:ext cx="3299026" cy="5352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E2B2B9-9468-E97B-3247-9D28D0D63A45}"/>
              </a:ext>
            </a:extLst>
          </p:cNvPr>
          <p:cNvGrpSpPr/>
          <p:nvPr/>
        </p:nvGrpSpPr>
        <p:grpSpPr>
          <a:xfrm>
            <a:off x="8330356" y="296549"/>
            <a:ext cx="3241632" cy="1654890"/>
            <a:chOff x="7384415" y="739576"/>
            <a:chExt cx="3241632" cy="165489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6EE9C5A-D181-83D2-1726-0E491DEC5AC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867EA92-6CC5-C292-BF55-F8FB589BC1BD}"/>
                </a:ext>
              </a:extLst>
            </p:cNvPr>
            <p:cNvSpPr/>
            <p:nvPr/>
          </p:nvSpPr>
          <p:spPr>
            <a:xfrm>
              <a:off x="8588935" y="739576"/>
              <a:ext cx="2037112" cy="8172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Excel table,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embedded in Word</a:t>
              </a: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2F097093-8F96-9E7A-B0D8-F1F2DA549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668FF724-5558-ADEB-8DBA-31032E7C8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246383"/>
              </p:ext>
            </p:extLst>
          </p:nvPr>
        </p:nvGraphicFramePr>
        <p:xfrm>
          <a:off x="6223000" y="2173288"/>
          <a:ext cx="5553075" cy="727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Worksheet" r:id="rId4" imgW="5532106" imgH="7307496" progId="Excel.Sheet.8">
                  <p:embed/>
                </p:oleObj>
              </mc:Choice>
              <mc:Fallback>
                <p:oleObj name="Worksheet" r:id="rId4" imgW="5532106" imgH="7307496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0" y="2173288"/>
                        <a:ext cx="5553075" cy="727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4" y="748392"/>
            <a:ext cx="5680616" cy="2432958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85DA0E5-4E78-D531-DC9C-9F360C94A015}"/>
              </a:ext>
            </a:extLst>
          </p:cNvPr>
          <p:cNvGrpSpPr/>
          <p:nvPr/>
        </p:nvGrpSpPr>
        <p:grpSpPr>
          <a:xfrm>
            <a:off x="6993925" y="1412193"/>
            <a:ext cx="3374961" cy="1535708"/>
            <a:chOff x="7384415" y="858758"/>
            <a:chExt cx="3374961" cy="1535708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8AFA449A-F03B-DE54-9E08-74A9FD73E4E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6BA3ED5-AF63-486F-69FF-5E00211B5426}"/>
                </a:ext>
              </a:extLst>
            </p:cNvPr>
            <p:cNvSpPr/>
            <p:nvPr/>
          </p:nvSpPr>
          <p:spPr>
            <a:xfrm>
              <a:off x="8455620" y="858758"/>
              <a:ext cx="2303756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Figure was replaced by text,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directly in Word file.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01EDA985-3795-C340-D2B2-A5F631A2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62" y="3231950"/>
            <a:ext cx="6349038" cy="33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16" y="2381250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47" y="2400300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67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451" y="2211822"/>
            <a:ext cx="3537098" cy="24343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2">
            <a:extLst>
              <a:ext uri="{FF2B5EF4-FFF2-40B4-BE49-F238E27FC236}">
                <a16:creationId xmlns:a16="http://schemas.microsoft.com/office/drawing/2014/main" id="{4E928CD5-0E62-4D69-84C5-D9471A83DA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0" y="2122170"/>
            <a:ext cx="5082540" cy="26136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E6C72A-79F6-47ED-8820-97033BD23D61}"/>
              </a:ext>
            </a:extLst>
          </p:cNvPr>
          <p:cNvSpPr/>
          <p:nvPr/>
        </p:nvSpPr>
        <p:spPr>
          <a:xfrm>
            <a:off x="3554730" y="2015764"/>
            <a:ext cx="1523108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Design, Construction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7D098-FD4A-44B4-8437-8A98CE68B8FC}"/>
              </a:ext>
            </a:extLst>
          </p:cNvPr>
          <p:cNvSpPr/>
          <p:nvPr/>
        </p:nvSpPr>
        <p:spPr>
          <a:xfrm>
            <a:off x="7763565" y="3119256"/>
            <a:ext cx="1059423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3B86BF-087C-4626-8F77-A05085EB3586}"/>
              </a:ext>
            </a:extLst>
          </p:cNvPr>
          <p:cNvSpPr/>
          <p:nvPr/>
        </p:nvSpPr>
        <p:spPr>
          <a:xfrm>
            <a:off x="7140995" y="4445890"/>
            <a:ext cx="1496275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</a:t>
            </a:r>
            <a:r>
              <a:rPr lang="de-DE" sz="16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090A4-D355-451A-8C19-890699EA32B1}"/>
              </a:ext>
            </a:extLst>
          </p:cNvPr>
          <p:cNvSpPr/>
          <p:nvPr/>
        </p:nvSpPr>
        <p:spPr>
          <a:xfrm>
            <a:off x="4182327" y="4063674"/>
            <a:ext cx="895511" cy="449015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2800" b="1" baseline="-25000" dirty="0" err="1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c</a:t>
            </a:r>
            <a:r>
              <a:rPr lang="de-DE" sz="2800" b="1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MCF</a:t>
            </a:r>
            <a:endParaRPr lang="de-DE" sz="2800" b="1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: abgerundete Ecken 2">
            <a:extLst>
              <a:ext uri="{FF2B5EF4-FFF2-40B4-BE49-F238E27FC236}">
                <a16:creationId xmlns:a16="http://schemas.microsoft.com/office/drawing/2014/main" id="{E2C3276B-6FB6-40F2-9756-68940E3215F1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2491740"/>
            <a:ext cx="3581400" cy="1874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826" y="1871893"/>
            <a:ext cx="2449830" cy="526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E64C098-43C5-C35D-6206-30526B88391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7E72D8A1-2910-6EFB-22AA-BC24297BBA8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B4BBB35-5467-592C-8D0C-E219850248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F20F4F37-0938-6E32-7563-F370FCB52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472" y="1531374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2D53030-0B05-1EBA-9D27-DD88F7A3F23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A1C5FA9-9DD1-4AFC-D3E3-5FCBFD3EC55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B53E98C-0155-A689-8C66-0D9AB454395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A2D003B3-5BB9-90CA-F383-2EB8DC02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31" y="1346942"/>
            <a:ext cx="2115185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FC7E55-A501-EB9C-C6F5-2C7B267B4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28239" b="26496"/>
          <a:stretch/>
        </p:blipFill>
        <p:spPr>
          <a:xfrm>
            <a:off x="7289469" y="3112242"/>
            <a:ext cx="4220310" cy="3223846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A6F9DCE-6339-4880-015C-7448052DE586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6" name="Pfeil: gebogen 5">
              <a:extLst>
                <a:ext uri="{FF2B5EF4-FFF2-40B4-BE49-F238E27FC236}">
                  <a16:creationId xmlns:a16="http://schemas.microsoft.com/office/drawing/2014/main" id="{395CE023-B621-497F-DC1A-0347C9FA39A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14AF0CE-054D-1FF8-ADAB-3C8292A857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4665628" y="1746480"/>
            <a:ext cx="1064895" cy="97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47B00D8-2BAE-5AEB-FF92-DE7A35C3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48163" b="42475"/>
          <a:stretch/>
        </p:blipFill>
        <p:spPr>
          <a:xfrm>
            <a:off x="7289469" y="3112242"/>
            <a:ext cx="2288285" cy="212797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45E6CDC-2417-5417-53EB-930D780046A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FA006A2E-3928-7BE4-D418-51CCAA12E7CB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7066E09-1ACB-CBE1-A0E4-EA29C0547CA4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35E2269-59B7-C6C3-3832-A8405190114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2027EDD-D14C-D2F5-B90E-84B2697F1F1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DD0373EE-22D6-30BA-5954-E112488D592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7E795EF-B22F-94C3-F3E9-C4E51A90A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7299960" y="2963935"/>
            <a:ext cx="3215640" cy="313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29" y="2079649"/>
            <a:ext cx="1304925" cy="237045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6356776-0525-807B-DA5C-13AA51A71067}"/>
              </a:ext>
            </a:extLst>
          </p:cNvPr>
          <p:cNvGrpSpPr/>
          <p:nvPr/>
        </p:nvGrpSpPr>
        <p:grpSpPr>
          <a:xfrm>
            <a:off x="4907217" y="1351218"/>
            <a:ext cx="3189008" cy="1432560"/>
            <a:chOff x="7384415" y="961906"/>
            <a:chExt cx="3189008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D00E50ED-386C-2AF6-5DE6-FAC1029794B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5E2C92C-682A-F5A3-4864-44A77578ECBD}"/>
                </a:ext>
              </a:extLst>
            </p:cNvPr>
            <p:cNvSpPr/>
            <p:nvPr/>
          </p:nvSpPr>
          <p:spPr>
            <a:xfrm>
              <a:off x="8641574" y="977939"/>
              <a:ext cx="1931849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SVGs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10CE16E-F148-9304-4F4B-1134D9AFC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5213252" y="2799812"/>
            <a:ext cx="3215640" cy="313206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90651A9-EB5C-A848-97BD-FAA9E45877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8239" t="26496" r="48163" b="42475"/>
          <a:stretch/>
        </p:blipFill>
        <p:spPr>
          <a:xfrm>
            <a:off x="7836247" y="2842612"/>
            <a:ext cx="2288285" cy="212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4734267" y="1197443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BF1E7E2-44E1-C6EB-C4C8-F50D6A845E51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480B402-CD8A-E8B5-F2B8-C4F1477A754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9E2DF27-56E8-3D43-02BC-2E362144F49F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5B6B48-E8C8-5B63-3361-43BA1FC33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98" y="1091160"/>
            <a:ext cx="2085340" cy="1140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98E0DE8-2F1B-2F0B-2400-5D78EF74F6C8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798D22B-EEFF-B518-3809-4F22A8762F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6E31104-E790-49C4-A11E-7AC5C0C89BA8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3A95388B-E926-0A65-B0CF-781976326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6" y="1368020"/>
            <a:ext cx="268224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F3734D1-7CC5-9B06-9863-F23A7376DCE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287FB7A-CEB7-72E9-EFDF-165DCA3DCFC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B442A5F-DF37-20E8-B7A0-DD10D829062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F25A1C5-868E-7C97-B62C-9BCD5956E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626110" y="768032"/>
            <a:ext cx="5372100" cy="133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1094974-C9CB-15BE-E07D-59176281093C}"/>
              </a:ext>
            </a:extLst>
          </p:cNvPr>
          <p:cNvGrpSpPr>
            <a:grpSpLocks noChangeAspect="1"/>
          </p:cNvGrpSpPr>
          <p:nvPr/>
        </p:nvGrpSpPr>
        <p:grpSpPr>
          <a:xfrm>
            <a:off x="5005388" y="2901950"/>
            <a:ext cx="6049962" cy="1512888"/>
            <a:chOff x="179388" y="260350"/>
            <a:chExt cx="6049962" cy="1512888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C22758-A251-8696-80C9-C39D3D31D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5" name="Textfeld 3">
              <a:extLst>
                <a:ext uri="{FF2B5EF4-FFF2-40B4-BE49-F238E27FC236}">
                  <a16:creationId xmlns:a16="http://schemas.microsoft.com/office/drawing/2014/main" id="{3CEC9126-0C04-8556-5EFE-BA64EC8B8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1403350"/>
              <a:ext cx="2447925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C00DCC0E-7DF7-65B7-AA44-3EEA09A21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35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CEA75105-BDE9-9837-583E-EAC902D39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313" y="1187450"/>
              <a:ext cx="1871662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8" name="Abgerundete rechteckige Legende 37">
              <a:extLst>
                <a:ext uri="{FF2B5EF4-FFF2-40B4-BE49-F238E27FC236}">
                  <a16:creationId xmlns:a16="http://schemas.microsoft.com/office/drawing/2014/main" id="{A4D18BDE-F61F-AE02-DF75-806D1940FDA7}"/>
                </a:ext>
              </a:extLst>
            </p:cNvPr>
            <p:cNvSpPr/>
            <p:nvPr/>
          </p:nvSpPr>
          <p:spPr>
            <a:xfrm>
              <a:off x="323850" y="260350"/>
              <a:ext cx="1409700" cy="306388"/>
            </a:xfrm>
            <a:prstGeom prst="wedgeRoundRectCallout">
              <a:avLst>
                <a:gd name="adj1" fmla="val 25386"/>
                <a:gd name="adj2" fmla="val 109465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tailored blank</a:t>
              </a:r>
            </a:p>
          </p:txBody>
        </p:sp>
        <p:sp>
          <p:nvSpPr>
            <p:cNvPr id="9" name="Textfeld 3">
              <a:extLst>
                <a:ext uri="{FF2B5EF4-FFF2-40B4-BE49-F238E27FC236}">
                  <a16:creationId xmlns:a16="http://schemas.microsoft.com/office/drawing/2014/main" id="{2BB03B83-0980-B7BD-B73D-5E2E2C83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10" name="Textfeld 3">
              <a:extLst>
                <a:ext uri="{FF2B5EF4-FFF2-40B4-BE49-F238E27FC236}">
                  <a16:creationId xmlns:a16="http://schemas.microsoft.com/office/drawing/2014/main" id="{D4AAE64A-CBAF-85B4-C985-F0A5B9C9F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1403350"/>
              <a:ext cx="2736850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11" name="Textfeld 3">
              <a:extLst>
                <a:ext uri="{FF2B5EF4-FFF2-40B4-BE49-F238E27FC236}">
                  <a16:creationId xmlns:a16="http://schemas.microsoft.com/office/drawing/2014/main" id="{55C90278-BAC8-6250-F0F6-2F51B40E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5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12" name="Textfeld 3">
              <a:extLst>
                <a:ext uri="{FF2B5EF4-FFF2-40B4-BE49-F238E27FC236}">
                  <a16:creationId xmlns:a16="http://schemas.microsoft.com/office/drawing/2014/main" id="{0A554E89-79D3-5D35-4022-94A740CA2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1425" y="1187450"/>
              <a:ext cx="2232025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13" name="Abgerundete rechteckige Legende 46">
              <a:extLst>
                <a:ext uri="{FF2B5EF4-FFF2-40B4-BE49-F238E27FC236}">
                  <a16:creationId xmlns:a16="http://schemas.microsoft.com/office/drawing/2014/main" id="{96EF73CF-AECD-941C-3C2A-1247ABA1173C}"/>
                </a:ext>
              </a:extLst>
            </p:cNvPr>
            <p:cNvSpPr/>
            <p:nvPr/>
          </p:nvSpPr>
          <p:spPr>
            <a:xfrm>
              <a:off x="3548063" y="260350"/>
              <a:ext cx="2249487" cy="306388"/>
            </a:xfrm>
            <a:prstGeom prst="wedgeRoundRectCallout">
              <a:avLst>
                <a:gd name="adj1" fmla="val 24633"/>
                <a:gd name="adj2" fmla="val 114991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  <p:sp>
          <p:nvSpPr>
            <p:cNvPr id="14" name="Abgerundete rechteckige Legende 47">
              <a:extLst>
                <a:ext uri="{FF2B5EF4-FFF2-40B4-BE49-F238E27FC236}">
                  <a16:creationId xmlns:a16="http://schemas.microsoft.com/office/drawing/2014/main" id="{8BEE9FA0-DD86-762C-02F3-CA8647BF1510}"/>
                </a:ext>
              </a:extLst>
            </p:cNvPr>
            <p:cNvSpPr/>
            <p:nvPr/>
          </p:nvSpPr>
          <p:spPr>
            <a:xfrm>
              <a:off x="3562350" y="260350"/>
              <a:ext cx="2222500" cy="306388"/>
            </a:xfrm>
            <a:prstGeom prst="wedgeRoundRectCallout">
              <a:avLst>
                <a:gd name="adj1" fmla="val -17546"/>
                <a:gd name="adj2" fmla="val 120516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8542FE-F1D9-6B28-F4A2-4F91E2ABBAC9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9324FEFD-D717-1A45-338F-FC4C20C8B994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E50FD19-BC1A-44E4-23AB-60A5E9C38EA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108843" y="1197760"/>
            <a:ext cx="119253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2014C9-FDB2-E85D-899A-98003D2265D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42D318A-DB32-79A8-CA5D-D6E0343B629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767070D-12DA-CF05-4622-94183CDFF40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8B496F36-8435-8DDB-F81F-87390CDE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78" y="1206095"/>
            <a:ext cx="2703195" cy="102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6CB3CF7-3501-4C3B-82F6-1AD06FC979B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8ECDDF9-3D59-73B3-FD2C-8405AA0AD20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7760E55F-8BF1-9D84-BB0B-CEE324EF923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1BD52D02-8718-970B-AC8F-CF1A31285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4794967" y="1113702"/>
            <a:ext cx="1552575" cy="80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FF3D6F-1D26-4834-92E7-FC8F89FBABC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E6F7D48-A9E6-A12B-BF7D-F1D54A22F3B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6DEED4A-37A9-5436-E427-B70767F11DE6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142B1EAF-010A-5C2D-67F6-437D75501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1" y="1085048"/>
            <a:ext cx="2539365" cy="1233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73028D0-52B0-6FAA-A546-841814326F9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18822E0-B425-2BCA-1E12-CA8C2662226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576B45D-C79A-9A47-862D-B890ABD45DAB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31952B9-FA34-5F40-495B-CEF7DACAB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602" t="29402" r="28602" b="29402"/>
          <a:stretch/>
        </p:blipFill>
        <p:spPr>
          <a:xfrm>
            <a:off x="6258155" y="3127152"/>
            <a:ext cx="4149972" cy="282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016A6E4-43F1-56EC-27D8-F021B7B5A222}"/>
              </a:ext>
            </a:extLst>
          </p:cNvPr>
          <p:cNvSpPr/>
          <p:nvPr/>
        </p:nvSpPr>
        <p:spPr>
          <a:xfrm>
            <a:off x="9676774" y="447982"/>
            <a:ext cx="215811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61/62.</a:t>
            </a:r>
          </a:p>
        </p:txBody>
      </p: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36" y="1095208"/>
            <a:ext cx="2485390" cy="121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E476E11-8E32-5C40-6966-9F19F41A16D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57B94F4-5473-AE76-47E9-0B79CAD0181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774B048-6B51-1AFF-49C1-E6E726ED21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397290-F2D9-D2FA-07F4-7EE0F2649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690" t="27295" r="29690" b="27295"/>
          <a:stretch/>
        </p:blipFill>
        <p:spPr>
          <a:xfrm>
            <a:off x="6317213" y="2678781"/>
            <a:ext cx="3938956" cy="311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20CE6F2-03D1-C741-9514-0259C4757B56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65.</a:t>
            </a:r>
          </a:p>
        </p:txBody>
      </p: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528" y="1169900"/>
            <a:ext cx="2286635" cy="1403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49CA43C-21DE-BFB2-3219-46FCEBAD801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458020B-23AC-80F0-2180-AD90B2F0845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CF9DD7A-D079-F502-93F2-4E7BFDC020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CBBA4F-71CA-618F-CC2E-F73FAD38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31" t="34530" r="15908" b="18291"/>
          <a:stretch/>
        </p:blipFill>
        <p:spPr>
          <a:xfrm>
            <a:off x="5439507" y="2857917"/>
            <a:ext cx="5251940" cy="32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46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4901565" y="2898457"/>
            <a:ext cx="2388870" cy="1061085"/>
            <a:chOff x="0" y="0"/>
            <a:chExt cx="2388870" cy="1061085"/>
          </a:xfrm>
        </p:grpSpPr>
        <p:pic>
          <p:nvPicPr>
            <p:cNvPr id="3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95D2F73-53E4-7A8A-BD13-265D4153850B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67.</a:t>
            </a:r>
          </a:p>
        </p:txBody>
      </p:sp>
    </p:spTree>
    <p:extLst>
      <p:ext uri="{BB962C8B-B14F-4D97-AF65-F5344CB8AC3E}">
        <p14:creationId xmlns:p14="http://schemas.microsoft.com/office/powerpoint/2010/main" val="2903193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73" y="1007578"/>
            <a:ext cx="2668270" cy="1388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39187E2-5DF2-48EC-E794-56F2B4D1A33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AA995BF-C038-9BFA-9B9C-DCDDE88522E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ACE2B55-89D6-A90E-198D-D5A09861FF9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1471C9-4E20-3084-09BF-EF99AC74F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142" y="875227"/>
            <a:ext cx="2158365" cy="160591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ABFAD3-E6B8-5170-33CF-9276770ED94E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D2C9BA3-0DE2-53B2-AEA9-114CC9EE83C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810AB5A-99BC-1D45-7AEF-1755D0984E0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945036-CBBC-6118-7188-3ECE49F7C2A9}"/>
              </a:ext>
            </a:extLst>
          </p:cNvPr>
          <p:cNvGrpSpPr/>
          <p:nvPr/>
        </p:nvGrpSpPr>
        <p:grpSpPr>
          <a:xfrm>
            <a:off x="6958464" y="2707467"/>
            <a:ext cx="2483274" cy="1981870"/>
            <a:chOff x="548139" y="1516842"/>
            <a:chExt cx="2483274" cy="198187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A99D8B5-DAD1-D97A-320F-78D9A2BC4CC7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6679019-55C1-11B3-F310-45D40A5D96B5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20" name="Halbbogen 19">
                <a:extLst>
                  <a:ext uri="{FF2B5EF4-FFF2-40B4-BE49-F238E27FC236}">
                    <a16:creationId xmlns:a16="http://schemas.microsoft.com/office/drawing/2014/main" id="{3864406B-6EC9-3DA0-937D-FDE49739C369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64F8822-CC9F-E03F-53CC-28E22CFD0444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81B845-F42C-693A-519F-1DD12D4078E9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AD8EB22-A219-BD14-CB6E-EBF43FCD6CC0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18" name="Halbbogen 17">
                <a:extLst>
                  <a:ext uri="{FF2B5EF4-FFF2-40B4-BE49-F238E27FC236}">
                    <a16:creationId xmlns:a16="http://schemas.microsoft.com/office/drawing/2014/main" id="{CBAD2B33-C2CB-96D4-FB75-4194CE87A204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3FC6E54-6ACE-8BDA-8C73-A88E28385D28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1B44E1-1A6E-E488-2AE4-F13952CB3A0E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Bild 13" descr="Lead_and_pitch">
              <a:extLst>
                <a:ext uri="{FF2B5EF4-FFF2-40B4-BE49-F238E27FC236}">
                  <a16:creationId xmlns:a16="http://schemas.microsoft.com/office/drawing/2014/main" id="{58D95B61-C6FB-D271-A116-6FCD2DF898A5}"/>
                </a:ext>
              </a:extLst>
            </p:cNvPr>
            <p:cNvPicPr/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3" descr="Lead_and_pitch">
              <a:extLst>
                <a:ext uri="{FF2B5EF4-FFF2-40B4-BE49-F238E27FC236}">
                  <a16:creationId xmlns:a16="http://schemas.microsoft.com/office/drawing/2014/main" id="{A1486D4B-6B4C-3904-1D3D-AE7563DC918A}"/>
                </a:ext>
              </a:extLst>
            </p:cNvPr>
            <p:cNvPicPr/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Bild 13" descr="Lead_and_pitch">
              <a:extLst>
                <a:ext uri="{FF2B5EF4-FFF2-40B4-BE49-F238E27FC236}">
                  <a16:creationId xmlns:a16="http://schemas.microsoft.com/office/drawing/2014/main" id="{58E7AFD6-EA31-A0D0-CFDB-0C086810D170}"/>
                </a:ext>
              </a:extLst>
            </p:cNvPr>
            <p:cNvPicPr/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hteckige Legende 23">
              <a:extLst>
                <a:ext uri="{FF2B5EF4-FFF2-40B4-BE49-F238E27FC236}">
                  <a16:creationId xmlns:a16="http://schemas.microsoft.com/office/drawing/2014/main" id="{462E60D3-0EF6-EF5E-7FB0-BDAA00DF7A5E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" name="Rechteckige Legende 24">
              <a:extLst>
                <a:ext uri="{FF2B5EF4-FFF2-40B4-BE49-F238E27FC236}">
                  <a16:creationId xmlns:a16="http://schemas.microsoft.com/office/drawing/2014/main" id="{6DA67249-D13A-3E43-8356-568872D38668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7" name="Rechteckige Legende 25">
              <a:extLst>
                <a:ext uri="{FF2B5EF4-FFF2-40B4-BE49-F238E27FC236}">
                  <a16:creationId xmlns:a16="http://schemas.microsoft.com/office/drawing/2014/main" id="{BAB9B9F7-FFD4-4251-F982-ADAFE88C74E7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3783438" y="1211175"/>
            <a:ext cx="2549525" cy="1020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2F482-23C5-A756-2864-E3C94F424A3A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2A4A8D3-FF34-FAD5-5F4A-FB6223D9507E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E10F429-E30E-FD8B-1512-56EDE916A639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70E0FB8-CBE9-DAED-059E-FBD5B204B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2511108"/>
            <a:ext cx="2209800" cy="1835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C5F7AD2-E272-7A54-A2D5-980051FF463A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67.</a:t>
            </a:r>
          </a:p>
        </p:txBody>
      </p:sp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206682" y="2673985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152307-C7ED-3B43-D2E5-30285B42A6CC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67.</a:t>
            </a:r>
          </a:p>
        </p:txBody>
      </p: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45" y="1178231"/>
            <a:ext cx="2835910" cy="115824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012ABE-C8D1-3F54-A5D2-E5CD4A4B346A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102EB3CA-9597-556B-9730-6848A7C0970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12F97BC1-08D2-24F0-D677-3A76D304745E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F872A03-BF26-A310-BC9C-F79D1F0C8205}"/>
              </a:ext>
            </a:extLst>
          </p:cNvPr>
          <p:cNvGrpSpPr>
            <a:grpSpLocks noChangeAspect="1"/>
          </p:cNvGrpSpPr>
          <p:nvPr/>
        </p:nvGrpSpPr>
        <p:grpSpPr>
          <a:xfrm>
            <a:off x="6449771" y="918628"/>
            <a:ext cx="5151462" cy="4761141"/>
            <a:chOff x="-500787" y="-114079"/>
            <a:chExt cx="6847727" cy="6328882"/>
          </a:xfrm>
        </p:grpSpPr>
        <p:sp>
          <p:nvSpPr>
            <p:cNvPr id="28" name="Block Arc 6">
              <a:extLst>
                <a:ext uri="{FF2B5EF4-FFF2-40B4-BE49-F238E27FC236}">
                  <a16:creationId xmlns:a16="http://schemas.microsoft.com/office/drawing/2014/main" id="{7ABF4BA9-4AB9-9980-F36B-1B101A5858CB}"/>
                </a:ext>
              </a:extLst>
            </p:cNvPr>
            <p:cNvSpPr/>
            <p:nvPr/>
          </p:nvSpPr>
          <p:spPr>
            <a:xfrm rot="10800000">
              <a:off x="-500787" y="-114079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9">
              <a:extLst>
                <a:ext uri="{FF2B5EF4-FFF2-40B4-BE49-F238E27FC236}">
                  <a16:creationId xmlns:a16="http://schemas.microsoft.com/office/drawing/2014/main" id="{67612A92-1BE7-CC92-1A9C-383C59C07BA2}"/>
                </a:ext>
              </a:extLst>
            </p:cNvPr>
            <p:cNvSpPr/>
            <p:nvPr/>
          </p:nvSpPr>
          <p:spPr>
            <a:xfrm>
              <a:off x="2149947" y="5069234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0C9C0A51-F170-2CCF-2820-BD3C7C3F304A}"/>
                </a:ext>
              </a:extLst>
            </p:cNvPr>
            <p:cNvSpPr/>
            <p:nvPr/>
          </p:nvSpPr>
          <p:spPr>
            <a:xfrm>
              <a:off x="131075" y="5531571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5">
              <a:extLst>
                <a:ext uri="{FF2B5EF4-FFF2-40B4-BE49-F238E27FC236}">
                  <a16:creationId xmlns:a16="http://schemas.microsoft.com/office/drawing/2014/main" id="{C09A2F0B-2A91-2C25-5DC7-7C630F8C7DE2}"/>
                </a:ext>
              </a:extLst>
            </p:cNvPr>
            <p:cNvSpPr/>
            <p:nvPr/>
          </p:nvSpPr>
          <p:spPr>
            <a:xfrm rot="10800000">
              <a:off x="151624" y="1231833"/>
              <a:ext cx="5506948" cy="3724383"/>
            </a:xfrm>
            <a:prstGeom prst="arc">
              <a:avLst>
                <a:gd name="adj1" fmla="val 12005298"/>
                <a:gd name="adj2" fmla="val 13757177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11">
              <a:extLst>
                <a:ext uri="{FF2B5EF4-FFF2-40B4-BE49-F238E27FC236}">
                  <a16:creationId xmlns:a16="http://schemas.microsoft.com/office/drawing/2014/main" id="{19F44F27-463F-FC56-6A83-CD477BD19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8816" y="5873187"/>
              <a:ext cx="3302791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4">
              <a:extLst>
                <a:ext uri="{FF2B5EF4-FFF2-40B4-BE49-F238E27FC236}">
                  <a16:creationId xmlns:a16="http://schemas.microsoft.com/office/drawing/2014/main" id="{4452452D-E998-B3A9-E75D-D78E73B39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 flipV="1">
              <a:off x="3557754" y="4535214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01A3659-48CD-C363-E9EC-97FBFB63B97B}"/>
                </a:ext>
              </a:extLst>
            </p:cNvPr>
            <p:cNvSpPr txBox="1"/>
            <p:nvPr/>
          </p:nvSpPr>
          <p:spPr>
            <a:xfrm rot="20742338">
              <a:off x="3590817" y="4496377"/>
              <a:ext cx="4267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</a:t>
              </a:r>
              <a:r>
                <a:rPr lang="en-US" sz="2800" baseline="-25000" dirty="0"/>
                <a:t>1</a:t>
              </a:r>
            </a:p>
          </p:txBody>
        </p:sp>
        <p:grpSp>
          <p:nvGrpSpPr>
            <p:cNvPr id="35" name="Group 27">
              <a:extLst>
                <a:ext uri="{FF2B5EF4-FFF2-40B4-BE49-F238E27FC236}">
                  <a16:creationId xmlns:a16="http://schemas.microsoft.com/office/drawing/2014/main" id="{5BFC4A51-DC56-6885-E0A0-F02C01BA33DC}"/>
                </a:ext>
              </a:extLst>
            </p:cNvPr>
            <p:cNvGrpSpPr/>
            <p:nvPr/>
          </p:nvGrpSpPr>
          <p:grpSpPr>
            <a:xfrm>
              <a:off x="2917821" y="4878185"/>
              <a:ext cx="166967" cy="963443"/>
              <a:chOff x="1204632" y="5240796"/>
              <a:chExt cx="166967" cy="963443"/>
            </a:xfrm>
          </p:grpSpPr>
          <p:cxnSp>
            <p:nvCxnSpPr>
              <p:cNvPr id="41" name="Straight Arrow Connector 17">
                <a:extLst>
                  <a:ext uri="{FF2B5EF4-FFF2-40B4-BE49-F238E27FC236}">
                    <a16:creationId xmlns:a16="http://schemas.microsoft.com/office/drawing/2014/main" id="{3919383D-F80F-5528-4090-D44F238BAC08}"/>
                  </a:ext>
                </a:extLst>
              </p:cNvPr>
              <p:cNvCxnSpPr/>
              <p:nvPr/>
            </p:nvCxnSpPr>
            <p:spPr>
              <a:xfrm flipV="1">
                <a:off x="1294533" y="5896013"/>
                <a:ext cx="0" cy="30822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18">
                <a:extLst>
                  <a:ext uri="{FF2B5EF4-FFF2-40B4-BE49-F238E27FC236}">
                    <a16:creationId xmlns:a16="http://schemas.microsoft.com/office/drawing/2014/main" id="{989C7AB2-F361-96F3-EA78-5510CECC9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4026" y="5240796"/>
                <a:ext cx="0" cy="3556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3">
                <a:extLst>
                  <a:ext uri="{FF2B5EF4-FFF2-40B4-BE49-F238E27FC236}">
                    <a16:creationId xmlns:a16="http://schemas.microsoft.com/office/drawing/2014/main" id="{D3A243CF-D641-057D-D4CE-ECCDB8352B98}"/>
                  </a:ext>
                </a:extLst>
              </p:cNvPr>
              <p:cNvCxnSpPr/>
              <p:nvPr/>
            </p:nvCxnSpPr>
            <p:spPr>
              <a:xfrm>
                <a:off x="1204632" y="5596468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4">
                <a:extLst>
                  <a:ext uri="{FF2B5EF4-FFF2-40B4-BE49-F238E27FC236}">
                    <a16:creationId xmlns:a16="http://schemas.microsoft.com/office/drawing/2014/main" id="{8E7F50EE-9F6F-704E-62E7-A18F3AE83D40}"/>
                  </a:ext>
                </a:extLst>
              </p:cNvPr>
              <p:cNvCxnSpPr/>
              <p:nvPr/>
            </p:nvCxnSpPr>
            <p:spPr>
              <a:xfrm>
                <a:off x="1220397" y="5885499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26">
                <a:extLst>
                  <a:ext uri="{FF2B5EF4-FFF2-40B4-BE49-F238E27FC236}">
                    <a16:creationId xmlns:a16="http://schemas.microsoft.com/office/drawing/2014/main" id="{136F696F-CB35-463D-371C-B2B41691C85D}"/>
                  </a:ext>
                </a:extLst>
              </p:cNvPr>
              <p:cNvCxnSpPr/>
              <p:nvPr/>
            </p:nvCxnSpPr>
            <p:spPr>
              <a:xfrm flipH="1" flipV="1">
                <a:off x="1280233" y="5309174"/>
                <a:ext cx="14300" cy="895065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338F7F85-CA5F-0976-B131-938A03F71041}"/>
                </a:ext>
              </a:extLst>
            </p:cNvPr>
            <p:cNvSpPr txBox="1"/>
            <p:nvPr/>
          </p:nvSpPr>
          <p:spPr>
            <a:xfrm rot="16200000">
              <a:off x="2589919" y="5132253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</a:t>
              </a:r>
              <a:endParaRPr lang="en-US" sz="2800" baseline="-25000" dirty="0"/>
            </a:p>
          </p:txBody>
        </p:sp>
        <p:cxnSp>
          <p:nvCxnSpPr>
            <p:cNvPr id="37" name="Straight Arrow Connector 29">
              <a:extLst>
                <a:ext uri="{FF2B5EF4-FFF2-40B4-BE49-F238E27FC236}">
                  <a16:creationId xmlns:a16="http://schemas.microsoft.com/office/drawing/2014/main" id="{49C637EA-EDBD-8F82-6287-222A57D9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922805" flipH="1" flipV="1">
              <a:off x="3520967" y="5575739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6DEF176A-2AB8-9D82-0FA7-1717121F2880}"/>
                </a:ext>
              </a:extLst>
            </p:cNvPr>
            <p:cNvSpPr txBox="1"/>
            <p:nvPr/>
          </p:nvSpPr>
          <p:spPr>
            <a:xfrm rot="65143">
              <a:off x="3550023" y="5536902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/>
                <a:t>t</a:t>
              </a:r>
              <a:r>
                <a:rPr lang="en-US" sz="2800" baseline="-25000" dirty="0" err="1"/>
                <a:t>B</a:t>
              </a:r>
              <a:endParaRPr lang="en-US" sz="2800" baseline="-25000" dirty="0"/>
            </a:p>
          </p:txBody>
        </p:sp>
        <p:sp>
          <p:nvSpPr>
            <p:cNvPr id="39" name="Arc 36">
              <a:extLst>
                <a:ext uri="{FF2B5EF4-FFF2-40B4-BE49-F238E27FC236}">
                  <a16:creationId xmlns:a16="http://schemas.microsoft.com/office/drawing/2014/main" id="{64A08B0F-8D29-6427-2BF4-A8306D2447A8}"/>
                </a:ext>
              </a:extLst>
            </p:cNvPr>
            <p:cNvSpPr/>
            <p:nvPr/>
          </p:nvSpPr>
          <p:spPr>
            <a:xfrm rot="10800000">
              <a:off x="151623" y="1226578"/>
              <a:ext cx="5506948" cy="3724383"/>
            </a:xfrm>
            <a:prstGeom prst="arc">
              <a:avLst>
                <a:gd name="adj1" fmla="val 16576986"/>
                <a:gd name="adj2" fmla="val 20227163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Connector 37">
              <a:extLst>
                <a:ext uri="{FF2B5EF4-FFF2-40B4-BE49-F238E27FC236}">
                  <a16:creationId xmlns:a16="http://schemas.microsoft.com/office/drawing/2014/main" id="{D3FB6F99-C741-0956-2651-4A858ACF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6844" y="5878445"/>
              <a:ext cx="1337106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15" y="934854"/>
            <a:ext cx="2595880" cy="113220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754B17-AB8F-C68D-4AF2-FB250B643011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471DE147-2315-A75C-8D4E-7BD129D38F6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3F7B8FF6-9010-1B9D-4614-7ECC35C21E0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F25C1CB-D051-E3E2-9E1B-6E30A856C1AD}"/>
              </a:ext>
            </a:extLst>
          </p:cNvPr>
          <p:cNvGrpSpPr>
            <a:grpSpLocks noChangeAspect="1"/>
          </p:cNvGrpSpPr>
          <p:nvPr/>
        </p:nvGrpSpPr>
        <p:grpSpPr>
          <a:xfrm>
            <a:off x="5918580" y="-363585"/>
            <a:ext cx="6189608" cy="5720628"/>
            <a:chOff x="5918527" y="-114034"/>
            <a:chExt cx="6847727" cy="6328882"/>
          </a:xfrm>
        </p:grpSpPr>
        <p:sp>
          <p:nvSpPr>
            <p:cNvPr id="10" name="Freeform: Shape 71">
              <a:extLst>
                <a:ext uri="{FF2B5EF4-FFF2-40B4-BE49-F238E27FC236}">
                  <a16:creationId xmlns:a16="http://schemas.microsoft.com/office/drawing/2014/main" id="{E74F5F03-8600-7301-0294-1572514A886C}"/>
                </a:ext>
              </a:extLst>
            </p:cNvPr>
            <p:cNvSpPr/>
            <p:nvPr/>
          </p:nvSpPr>
          <p:spPr>
            <a:xfrm>
              <a:off x="8569261" y="5069279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72">
              <a:extLst>
                <a:ext uri="{FF2B5EF4-FFF2-40B4-BE49-F238E27FC236}">
                  <a16:creationId xmlns:a16="http://schemas.microsoft.com/office/drawing/2014/main" id="{0456140F-BC5E-649C-3A3B-9065C6319EDA}"/>
                </a:ext>
              </a:extLst>
            </p:cNvPr>
            <p:cNvSpPr/>
            <p:nvPr/>
          </p:nvSpPr>
          <p:spPr>
            <a:xfrm>
              <a:off x="6550389" y="5531616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Block Arc 73">
              <a:extLst>
                <a:ext uri="{FF2B5EF4-FFF2-40B4-BE49-F238E27FC236}">
                  <a16:creationId xmlns:a16="http://schemas.microsoft.com/office/drawing/2014/main" id="{3DF365B8-4B4C-751E-5B19-0914C65EC5A6}"/>
                </a:ext>
              </a:extLst>
            </p:cNvPr>
            <p:cNvSpPr/>
            <p:nvPr/>
          </p:nvSpPr>
          <p:spPr>
            <a:xfrm rot="10800000">
              <a:off x="5918527" y="-114034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85">
              <a:extLst>
                <a:ext uri="{FF2B5EF4-FFF2-40B4-BE49-F238E27FC236}">
                  <a16:creationId xmlns:a16="http://schemas.microsoft.com/office/drawing/2014/main" id="{B0A3443F-17F1-8E4F-E730-160061323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9261" y="5662993"/>
              <a:ext cx="8630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6">
              <a:extLst>
                <a:ext uri="{FF2B5EF4-FFF2-40B4-BE49-F238E27FC236}">
                  <a16:creationId xmlns:a16="http://schemas.microsoft.com/office/drawing/2014/main" id="{F5056576-B072-0CB9-838F-261D1D7D72BD}"/>
                </a:ext>
              </a:extLst>
            </p:cNvPr>
            <p:cNvSpPr txBox="1"/>
            <p:nvPr/>
          </p:nvSpPr>
          <p:spPr>
            <a:xfrm rot="65143">
              <a:off x="8833143" y="5216379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</a:t>
              </a:r>
              <a:endParaRPr lang="en-US" sz="2800" baseline="-25000" dirty="0"/>
            </a:p>
          </p:txBody>
        </p:sp>
        <p:cxnSp>
          <p:nvCxnSpPr>
            <p:cNvPr id="15" name="Straight Connector 92">
              <a:extLst>
                <a:ext uri="{FF2B5EF4-FFF2-40B4-BE49-F238E27FC236}">
                  <a16:creationId xmlns:a16="http://schemas.microsoft.com/office/drawing/2014/main" id="{BC082361-513B-8807-15FB-05B41DB8FFEA}"/>
                </a:ext>
              </a:extLst>
            </p:cNvPr>
            <p:cNvCxnSpPr/>
            <p:nvPr/>
          </p:nvCxnSpPr>
          <p:spPr>
            <a:xfrm flipV="1">
              <a:off x="8569261" y="5581735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93">
              <a:extLst>
                <a:ext uri="{FF2B5EF4-FFF2-40B4-BE49-F238E27FC236}">
                  <a16:creationId xmlns:a16="http://schemas.microsoft.com/office/drawing/2014/main" id="{653ACE45-59F4-7D1E-5221-A6576EAF54DE}"/>
                </a:ext>
              </a:extLst>
            </p:cNvPr>
            <p:cNvCxnSpPr/>
            <p:nvPr/>
          </p:nvCxnSpPr>
          <p:spPr>
            <a:xfrm flipV="1">
              <a:off x="9431113" y="5576482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3C578C-A18F-4956-8FEA-E5326375F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990" y="2518410"/>
            <a:ext cx="3208020" cy="1821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0642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0FA399E-672E-4883-BC1E-18B41EEA3D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08542"/>
            <a:ext cx="3779520" cy="2240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07290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26AC49F-D657-463E-B3E7-114F55DC96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19972"/>
            <a:ext cx="3779520" cy="2218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46737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1A35FF-3F5B-4661-A103-1BBBA1B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153920"/>
            <a:ext cx="3779520" cy="2550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3209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320" y="3044190"/>
            <a:ext cx="4785360" cy="76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11A908B-7779-9E3A-5CC6-693CC3D2DAC1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44190"/>
            <a:ext cx="4724400" cy="76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470" y="3002280"/>
            <a:ext cx="4671060" cy="853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270" y="3002280"/>
            <a:ext cx="4823460" cy="853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43138A7-A2D2-E27B-BB8D-323CDDC7BC33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0">
            <a:extLst>
              <a:ext uri="{FF2B5EF4-FFF2-40B4-BE49-F238E27FC236}">
                <a16:creationId xmlns:a16="http://schemas.microsoft.com/office/drawing/2014/main" id="{DA47F0E0-0975-4A11-BE83-559C851BD0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98490" y="701113"/>
            <a:ext cx="5759450" cy="172783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D64C02-F1B3-4F84-7867-7D4960BDE48E}"/>
              </a:ext>
            </a:extLst>
          </p:cNvPr>
          <p:cNvGrpSpPr/>
          <p:nvPr/>
        </p:nvGrpSpPr>
        <p:grpSpPr>
          <a:xfrm>
            <a:off x="8175596" y="1194104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95A4233-D7EA-7D4E-9C42-4CD9B631536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175EA8F-0175-14D1-9F14-857F3B92B2E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D4521443-C2AF-5A9E-976F-45051F561931}"/>
              </a:ext>
            </a:extLst>
          </p:cNvPr>
          <p:cNvGrpSpPr>
            <a:grpSpLocks noChangeAspect="1"/>
          </p:cNvGrpSpPr>
          <p:nvPr/>
        </p:nvGrpSpPr>
        <p:grpSpPr>
          <a:xfrm>
            <a:off x="2590850" y="3429000"/>
            <a:ext cx="9026949" cy="2592288"/>
            <a:chOff x="70389" y="3789040"/>
            <a:chExt cx="9026949" cy="2592288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51E8DBA6-AFD5-BF15-437F-9B565727517F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A4916E5C-1AE1-5706-C7FD-98A63D129C0A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5868C1B6-E9E7-771A-79C0-AE932D5433C3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5" name="Straight Connector 40">
              <a:extLst>
                <a:ext uri="{FF2B5EF4-FFF2-40B4-BE49-F238E27FC236}">
                  <a16:creationId xmlns:a16="http://schemas.microsoft.com/office/drawing/2014/main" id="{06763423-6AB8-40FD-825C-64119242B657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" name="Straight Connector 41">
              <a:extLst>
                <a:ext uri="{FF2B5EF4-FFF2-40B4-BE49-F238E27FC236}">
                  <a16:creationId xmlns:a16="http://schemas.microsoft.com/office/drawing/2014/main" id="{014CB90A-3233-A4EC-6B4E-B3D14A9704EB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Connector 42">
              <a:extLst>
                <a:ext uri="{FF2B5EF4-FFF2-40B4-BE49-F238E27FC236}">
                  <a16:creationId xmlns:a16="http://schemas.microsoft.com/office/drawing/2014/main" id="{323AC7DF-C223-9401-0A82-6A4F64F485F0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8" name="Straight Arrow Connector 43" title="dsfsdf">
              <a:extLst>
                <a:ext uri="{FF2B5EF4-FFF2-40B4-BE49-F238E27FC236}">
                  <a16:creationId xmlns:a16="http://schemas.microsoft.com/office/drawing/2014/main" id="{81A2A944-35AE-95AF-5321-6307B9563663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9" name="Rectangle 50">
              <a:extLst>
                <a:ext uri="{FF2B5EF4-FFF2-40B4-BE49-F238E27FC236}">
                  <a16:creationId xmlns:a16="http://schemas.microsoft.com/office/drawing/2014/main" id="{6A7771DC-C0D9-B7B7-4C9B-EC914B7C2A18}"/>
                </a:ext>
              </a:extLst>
            </p:cNvPr>
            <p:cNvSpPr/>
            <p:nvPr/>
          </p:nvSpPr>
          <p:spPr>
            <a:xfrm>
              <a:off x="70389" y="3973323"/>
              <a:ext cx="166848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0" name="Rectangle 51">
              <a:extLst>
                <a:ext uri="{FF2B5EF4-FFF2-40B4-BE49-F238E27FC236}">
                  <a16:creationId xmlns:a16="http://schemas.microsoft.com/office/drawing/2014/main" id="{9598EB79-EBF5-FFCF-2936-D18680CB2F27}"/>
                </a:ext>
              </a:extLst>
            </p:cNvPr>
            <p:cNvSpPr/>
            <p:nvPr/>
          </p:nvSpPr>
          <p:spPr>
            <a:xfrm>
              <a:off x="3901330" y="5420301"/>
              <a:ext cx="1341340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</a:t>
              </a:r>
            </a:p>
          </p:txBody>
        </p:sp>
        <p:sp>
          <p:nvSpPr>
            <p:cNvPr id="41" name="Right Brace 53">
              <a:extLst>
                <a:ext uri="{FF2B5EF4-FFF2-40B4-BE49-F238E27FC236}">
                  <a16:creationId xmlns:a16="http://schemas.microsoft.com/office/drawing/2014/main" id="{DE21DF2A-91D6-85E7-3D34-3B0238F27F65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 54">
              <a:extLst>
                <a:ext uri="{FF2B5EF4-FFF2-40B4-BE49-F238E27FC236}">
                  <a16:creationId xmlns:a16="http://schemas.microsoft.com/office/drawing/2014/main" id="{969CA015-A86D-7AA6-9D0A-D12FA7ABD4D2}"/>
                </a:ext>
              </a:extLst>
            </p:cNvPr>
            <p:cNvSpPr/>
            <p:nvPr/>
          </p:nvSpPr>
          <p:spPr>
            <a:xfrm>
              <a:off x="7740352" y="3973323"/>
              <a:ext cx="135698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3" name="Right Brace 55">
              <a:extLst>
                <a:ext uri="{FF2B5EF4-FFF2-40B4-BE49-F238E27FC236}">
                  <a16:creationId xmlns:a16="http://schemas.microsoft.com/office/drawing/2014/main" id="{F5890038-5ED6-2DA2-D531-B6C085E2AA16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45">
              <a:extLst>
                <a:ext uri="{FF2B5EF4-FFF2-40B4-BE49-F238E27FC236}">
                  <a16:creationId xmlns:a16="http://schemas.microsoft.com/office/drawing/2014/main" id="{43B46DD1-3D54-72F3-8B2F-DCD37D522ABD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5" name="Straight Arrow Connector 47">
              <a:extLst>
                <a:ext uri="{FF2B5EF4-FFF2-40B4-BE49-F238E27FC236}">
                  <a16:creationId xmlns:a16="http://schemas.microsoft.com/office/drawing/2014/main" id="{F689396F-8958-19F6-3FAF-408FCE57E998}"/>
                </a:ext>
              </a:extLst>
            </p:cNvPr>
            <p:cNvCxnSpPr>
              <a:stCxn id="48" idx="2"/>
            </p:cNvCxnSpPr>
            <p:nvPr/>
          </p:nvCxnSpPr>
          <p:spPr>
            <a:xfrm flipH="1">
              <a:off x="3119431" y="3969060"/>
              <a:ext cx="2568465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6" name="Straight Arrow Connector 48">
              <a:extLst>
                <a:ext uri="{FF2B5EF4-FFF2-40B4-BE49-F238E27FC236}">
                  <a16:creationId xmlns:a16="http://schemas.microsoft.com/office/drawing/2014/main" id="{1F7C996C-8B50-22B0-21A1-8911E110D834}"/>
                </a:ext>
              </a:extLst>
            </p:cNvPr>
            <p:cNvCxnSpPr>
              <a:stCxn id="48" idx="3"/>
            </p:cNvCxnSpPr>
            <p:nvPr/>
          </p:nvCxnSpPr>
          <p:spPr>
            <a:xfrm flipH="1">
              <a:off x="5135655" y="3969060"/>
              <a:ext cx="592782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7" name="Straight Arrow Connector 49">
              <a:extLst>
                <a:ext uri="{FF2B5EF4-FFF2-40B4-BE49-F238E27FC236}">
                  <a16:creationId xmlns:a16="http://schemas.microsoft.com/office/drawing/2014/main" id="{82B540DF-03DD-7305-C3EC-0C5B461AF4AA}"/>
                </a:ext>
              </a:extLst>
            </p:cNvPr>
            <p:cNvCxnSpPr>
              <a:stCxn id="48" idx="4"/>
            </p:cNvCxnSpPr>
            <p:nvPr/>
          </p:nvCxnSpPr>
          <p:spPr>
            <a:xfrm>
              <a:off x="5768977" y="3969060"/>
              <a:ext cx="1310894" cy="8413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8" name="Isosceles Triangle 56">
              <a:extLst>
                <a:ext uri="{FF2B5EF4-FFF2-40B4-BE49-F238E27FC236}">
                  <a16:creationId xmlns:a16="http://schemas.microsoft.com/office/drawing/2014/main" id="{B37E6E26-4658-94C1-8E71-6813D4F18126}"/>
                </a:ext>
              </a:extLst>
            </p:cNvPr>
            <p:cNvSpPr/>
            <p:nvPr/>
          </p:nvSpPr>
          <p:spPr>
            <a:xfrm>
              <a:off x="5687896" y="3897052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57">
              <a:extLst>
                <a:ext uri="{FF2B5EF4-FFF2-40B4-BE49-F238E27FC236}">
                  <a16:creationId xmlns:a16="http://schemas.microsoft.com/office/drawing/2014/main" id="{79D49E40-0F1F-67EE-16F5-3DCD2713A8EF}"/>
                </a:ext>
              </a:extLst>
            </p:cNvPr>
            <p:cNvSpPr/>
            <p:nvPr/>
          </p:nvSpPr>
          <p:spPr>
            <a:xfrm>
              <a:off x="4644008" y="3789040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“spacing”</a:t>
              </a:r>
            </a:p>
          </p:txBody>
        </p:sp>
        <p:cxnSp>
          <p:nvCxnSpPr>
            <p:cNvPr id="50" name="Straight Arrow Connector 59">
              <a:extLst>
                <a:ext uri="{FF2B5EF4-FFF2-40B4-BE49-F238E27FC236}">
                  <a16:creationId xmlns:a16="http://schemas.microsoft.com/office/drawing/2014/main" id="{79451406-E090-8698-7C8B-911AEAD3F91B}"/>
                </a:ext>
              </a:extLst>
            </p:cNvPr>
            <p:cNvCxnSpPr>
              <a:stCxn id="51" idx="5"/>
              <a:endCxn id="44" idx="2"/>
            </p:cNvCxnSpPr>
            <p:nvPr/>
          </p:nvCxnSpPr>
          <p:spPr>
            <a:xfrm flipV="1">
              <a:off x="3804380" y="5080766"/>
              <a:ext cx="4241176" cy="108453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1" name="Isosceles Triangle 60">
              <a:extLst>
                <a:ext uri="{FF2B5EF4-FFF2-40B4-BE49-F238E27FC236}">
                  <a16:creationId xmlns:a16="http://schemas.microsoft.com/office/drawing/2014/main" id="{D650BE80-8606-754C-F1D2-8D2749B7F4BB}"/>
                </a:ext>
              </a:extLst>
            </p:cNvPr>
            <p:cNvSpPr/>
            <p:nvPr/>
          </p:nvSpPr>
          <p:spPr>
            <a:xfrm>
              <a:off x="3743569" y="612930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2" name="Straight Arrow Connector 61">
              <a:extLst>
                <a:ext uri="{FF2B5EF4-FFF2-40B4-BE49-F238E27FC236}">
                  <a16:creationId xmlns:a16="http://schemas.microsoft.com/office/drawing/2014/main" id="{601AB2D9-DC12-759F-9A5F-0F95BB231991}"/>
                </a:ext>
              </a:extLst>
            </p:cNvPr>
            <p:cNvCxnSpPr>
              <a:stCxn id="51" idx="1"/>
              <a:endCxn id="32" idx="2"/>
            </p:cNvCxnSpPr>
            <p:nvPr/>
          </p:nvCxnSpPr>
          <p:spPr>
            <a:xfrm flipV="1">
              <a:off x="3763839" y="5085184"/>
              <a:ext cx="2375165" cy="108012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62">
              <a:extLst>
                <a:ext uri="{FF2B5EF4-FFF2-40B4-BE49-F238E27FC236}">
                  <a16:creationId xmlns:a16="http://schemas.microsoft.com/office/drawing/2014/main" id="{78A1C5F1-4F45-620F-B910-6E4BAA458C11}"/>
                </a:ext>
              </a:extLst>
            </p:cNvPr>
            <p:cNvCxnSpPr>
              <a:stCxn id="51" idx="1"/>
              <a:endCxn id="33" idx="2"/>
            </p:cNvCxnSpPr>
            <p:nvPr/>
          </p:nvCxnSpPr>
          <p:spPr>
            <a:xfrm flipV="1">
              <a:off x="3763839" y="5088922"/>
              <a:ext cx="358941" cy="107638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32">
              <a:extLst>
                <a:ext uri="{FF2B5EF4-FFF2-40B4-BE49-F238E27FC236}">
                  <a16:creationId xmlns:a16="http://schemas.microsoft.com/office/drawing/2014/main" id="{AF91697F-DF5D-E426-DE0D-074E46D5948C}"/>
                </a:ext>
              </a:extLst>
            </p:cNvPr>
            <p:cNvCxnSpPr>
              <a:stCxn id="51" idx="1"/>
              <a:endCxn id="34" idx="2"/>
            </p:cNvCxnSpPr>
            <p:nvPr/>
          </p:nvCxnSpPr>
          <p:spPr>
            <a:xfrm flipH="1" flipV="1">
              <a:off x="2178564" y="5088128"/>
              <a:ext cx="1585275" cy="107717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5" name="Rectangle 70">
              <a:extLst>
                <a:ext uri="{FF2B5EF4-FFF2-40B4-BE49-F238E27FC236}">
                  <a16:creationId xmlns:a16="http://schemas.microsoft.com/office/drawing/2014/main" id="{B5E672FA-C073-764C-A68B-2E50B13217BC}"/>
                </a:ext>
              </a:extLst>
            </p:cNvPr>
            <p:cNvSpPr/>
            <p:nvPr/>
          </p:nvSpPr>
          <p:spPr>
            <a:xfrm>
              <a:off x="2699792" y="6021288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“length”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4">
            <a:extLst>
              <a:ext uri="{FF2B5EF4-FFF2-40B4-BE49-F238E27FC236}">
                <a16:creationId xmlns:a16="http://schemas.microsoft.com/office/drawing/2014/main" id="{114607E4-3BEB-458A-9BA8-7C9B33E9D1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0150" y="653959"/>
            <a:ext cx="5759450" cy="142113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8150D98-0CB6-8482-95FD-3F9BEC5A4FAE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4DA03A6-F323-7584-0829-1FCEEAEA6F5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E431CA0-C29D-B96A-815F-90AFCC4D48B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6222F92-A9DB-7D74-3950-59B400EBA5BB}"/>
              </a:ext>
            </a:extLst>
          </p:cNvPr>
          <p:cNvGrpSpPr>
            <a:grpSpLocks noChangeAspect="1"/>
          </p:cNvGrpSpPr>
          <p:nvPr/>
        </p:nvGrpSpPr>
        <p:grpSpPr>
          <a:xfrm>
            <a:off x="2595487" y="3308566"/>
            <a:ext cx="8868283" cy="1642841"/>
            <a:chOff x="251520" y="424689"/>
            <a:chExt cx="8868283" cy="1642841"/>
          </a:xfrm>
        </p:grpSpPr>
        <p:sp>
          <p:nvSpPr>
            <p:cNvPr id="7" name="Rectangle 71">
              <a:extLst>
                <a:ext uri="{FF2B5EF4-FFF2-40B4-BE49-F238E27FC236}">
                  <a16:creationId xmlns:a16="http://schemas.microsoft.com/office/drawing/2014/main" id="{4581D9A1-DD9F-AA86-FD79-C4ADEF0C98B9}"/>
                </a:ext>
              </a:extLst>
            </p:cNvPr>
            <p:cNvSpPr/>
            <p:nvPr/>
          </p:nvSpPr>
          <p:spPr>
            <a:xfrm>
              <a:off x="5796136" y="11967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8" name="Rectangle 72">
              <a:extLst>
                <a:ext uri="{FF2B5EF4-FFF2-40B4-BE49-F238E27FC236}">
                  <a16:creationId xmlns:a16="http://schemas.microsoft.com/office/drawing/2014/main" id="{A167A570-6F0B-F476-650D-7622D6356F54}"/>
                </a:ext>
              </a:extLst>
            </p:cNvPr>
            <p:cNvSpPr/>
            <p:nvPr/>
          </p:nvSpPr>
          <p:spPr>
            <a:xfrm>
              <a:off x="3779912" y="12004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9" name="Rectangle 73">
              <a:extLst>
                <a:ext uri="{FF2B5EF4-FFF2-40B4-BE49-F238E27FC236}">
                  <a16:creationId xmlns:a16="http://schemas.microsoft.com/office/drawing/2014/main" id="{287A8970-42E3-A9AB-00FA-3FD63609E8A1}"/>
                </a:ext>
              </a:extLst>
            </p:cNvPr>
            <p:cNvSpPr/>
            <p:nvPr/>
          </p:nvSpPr>
          <p:spPr>
            <a:xfrm>
              <a:off x="1835696" y="11996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10" name="Straight Connector 74">
              <a:extLst>
                <a:ext uri="{FF2B5EF4-FFF2-40B4-BE49-F238E27FC236}">
                  <a16:creationId xmlns:a16="http://schemas.microsoft.com/office/drawing/2014/main" id="{B83F6803-ABA2-A77B-8CAB-F96B69A35EDF}"/>
                </a:ext>
              </a:extLst>
            </p:cNvPr>
            <p:cNvCxnSpPr/>
            <p:nvPr/>
          </p:nvCxnSpPr>
          <p:spPr>
            <a:xfrm>
              <a:off x="251520" y="14927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" name="Straight Connector 75">
              <a:extLst>
                <a:ext uri="{FF2B5EF4-FFF2-40B4-BE49-F238E27FC236}">
                  <a16:creationId xmlns:a16="http://schemas.microsoft.com/office/drawing/2014/main" id="{53699F43-CC85-745C-63BC-DDBC9E591A6D}"/>
                </a:ext>
              </a:extLst>
            </p:cNvPr>
            <p:cNvCxnSpPr/>
            <p:nvPr/>
          </p:nvCxnSpPr>
          <p:spPr>
            <a:xfrm>
              <a:off x="251520" y="7713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" name="Straight Connector 76">
              <a:extLst>
                <a:ext uri="{FF2B5EF4-FFF2-40B4-BE49-F238E27FC236}">
                  <a16:creationId xmlns:a16="http://schemas.microsoft.com/office/drawing/2014/main" id="{B71ADE99-F343-CC27-AEBF-3AF8A9B6507E}"/>
                </a:ext>
              </a:extLst>
            </p:cNvPr>
            <p:cNvCxnSpPr/>
            <p:nvPr/>
          </p:nvCxnSpPr>
          <p:spPr>
            <a:xfrm>
              <a:off x="8964488" y="7713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3" name="Straight Arrow Connector 77" title="dsfsdf">
              <a:extLst>
                <a:ext uri="{FF2B5EF4-FFF2-40B4-BE49-F238E27FC236}">
                  <a16:creationId xmlns:a16="http://schemas.microsoft.com/office/drawing/2014/main" id="{E03E041A-C187-EF85-F4DD-54B06416AC14}"/>
                </a:ext>
              </a:extLst>
            </p:cNvPr>
            <p:cNvCxnSpPr/>
            <p:nvPr/>
          </p:nvCxnSpPr>
          <p:spPr>
            <a:xfrm>
              <a:off x="251520" y="18985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14" name="Rectangle 78">
              <a:extLst>
                <a:ext uri="{FF2B5EF4-FFF2-40B4-BE49-F238E27FC236}">
                  <a16:creationId xmlns:a16="http://schemas.microsoft.com/office/drawing/2014/main" id="{B01191BF-6E9A-4C3F-D26A-10125E2F8A55}"/>
                </a:ext>
              </a:extLst>
            </p:cNvPr>
            <p:cNvSpPr/>
            <p:nvPr/>
          </p:nvSpPr>
          <p:spPr>
            <a:xfrm>
              <a:off x="786899" y="764704"/>
              <a:ext cx="647359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8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first</a:t>
              </a:r>
              <a:endPara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5" name="Rectangle 79">
              <a:extLst>
                <a:ext uri="{FF2B5EF4-FFF2-40B4-BE49-F238E27FC236}">
                  <a16:creationId xmlns:a16="http://schemas.microsoft.com/office/drawing/2014/main" id="{B70C210F-D522-3130-C183-B9386602C86C}"/>
                </a:ext>
              </a:extLst>
            </p:cNvPr>
            <p:cNvSpPr/>
            <p:nvPr/>
          </p:nvSpPr>
          <p:spPr>
            <a:xfrm>
              <a:off x="3973338" y="1819901"/>
              <a:ext cx="1341340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  <a:r>
                <a:rPr kumimoji="0" lang="en-US" sz="20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total</a:t>
              </a:r>
              <a:endPara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6" name="Right Brace 80">
              <a:extLst>
                <a:ext uri="{FF2B5EF4-FFF2-40B4-BE49-F238E27FC236}">
                  <a16:creationId xmlns:a16="http://schemas.microsoft.com/office/drawing/2014/main" id="{EE35D81E-CF0E-4A01-EBED-BFDC338A6D07}"/>
                </a:ext>
              </a:extLst>
            </p:cNvPr>
            <p:cNvSpPr/>
            <p:nvPr/>
          </p:nvSpPr>
          <p:spPr>
            <a:xfrm rot="16200000">
              <a:off x="901644" y="642358"/>
              <a:ext cx="264310" cy="1420542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7" name="Rectangle 81">
              <a:extLst>
                <a:ext uri="{FF2B5EF4-FFF2-40B4-BE49-F238E27FC236}">
                  <a16:creationId xmlns:a16="http://schemas.microsoft.com/office/drawing/2014/main" id="{35C5940A-307E-9B70-8FB3-7C703CD02F7C}"/>
                </a:ext>
              </a:extLst>
            </p:cNvPr>
            <p:cNvSpPr/>
            <p:nvPr/>
          </p:nvSpPr>
          <p:spPr>
            <a:xfrm>
              <a:off x="8449134" y="794295"/>
              <a:ext cx="670669" cy="34112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8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last</a:t>
              </a:r>
              <a:endPara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8" name="Right Brace 82">
              <a:extLst>
                <a:ext uri="{FF2B5EF4-FFF2-40B4-BE49-F238E27FC236}">
                  <a16:creationId xmlns:a16="http://schemas.microsoft.com/office/drawing/2014/main" id="{E1A7ED48-A71D-17B2-A26D-D3EB4ED00D20}"/>
                </a:ext>
              </a:extLst>
            </p:cNvPr>
            <p:cNvSpPr/>
            <p:nvPr/>
          </p:nvSpPr>
          <p:spPr>
            <a:xfrm rot="16200000">
              <a:off x="8637112" y="1164089"/>
              <a:ext cx="264310" cy="329637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9" name="Rectangle 83">
              <a:extLst>
                <a:ext uri="{FF2B5EF4-FFF2-40B4-BE49-F238E27FC236}">
                  <a16:creationId xmlns:a16="http://schemas.microsoft.com/office/drawing/2014/main" id="{5BF8BFEA-673D-67BE-B201-E12602276AAE}"/>
                </a:ext>
              </a:extLst>
            </p:cNvPr>
            <p:cNvSpPr/>
            <p:nvPr/>
          </p:nvSpPr>
          <p:spPr>
            <a:xfrm>
              <a:off x="7702688" y="11923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20" name="Rectangle 94">
              <a:extLst>
                <a:ext uri="{FF2B5EF4-FFF2-40B4-BE49-F238E27FC236}">
                  <a16:creationId xmlns:a16="http://schemas.microsoft.com/office/drawing/2014/main" id="{A9515365-E645-D1B3-423F-9A0048777E56}"/>
                </a:ext>
              </a:extLst>
            </p:cNvPr>
            <p:cNvSpPr/>
            <p:nvPr/>
          </p:nvSpPr>
          <p:spPr>
            <a:xfrm>
              <a:off x="4951421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1" name="Rectangle 95">
              <a:extLst>
                <a:ext uri="{FF2B5EF4-FFF2-40B4-BE49-F238E27FC236}">
                  <a16:creationId xmlns:a16="http://schemas.microsoft.com/office/drawing/2014/main" id="{0900BDC5-4C85-CA92-EB0E-63DF17475522}"/>
                </a:ext>
              </a:extLst>
            </p:cNvPr>
            <p:cNvSpPr/>
            <p:nvPr/>
          </p:nvSpPr>
          <p:spPr>
            <a:xfrm>
              <a:off x="2971201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2" name="Rectangle 96">
              <a:extLst>
                <a:ext uri="{FF2B5EF4-FFF2-40B4-BE49-F238E27FC236}">
                  <a16:creationId xmlns:a16="http://schemas.microsoft.com/office/drawing/2014/main" id="{32505314-BA3D-0A17-4923-160C4D9E4DFE}"/>
                </a:ext>
              </a:extLst>
            </p:cNvPr>
            <p:cNvSpPr/>
            <p:nvPr/>
          </p:nvSpPr>
          <p:spPr>
            <a:xfrm>
              <a:off x="6948264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cxnSp>
          <p:nvCxnSpPr>
            <p:cNvPr id="23" name="Straight Arrow Connector 97" title="dsfsdf">
              <a:extLst>
                <a:ext uri="{FF2B5EF4-FFF2-40B4-BE49-F238E27FC236}">
                  <a16:creationId xmlns:a16="http://schemas.microsoft.com/office/drawing/2014/main" id="{FDD1D7BA-7CA3-20E6-4C6E-12B402B9CE65}"/>
                </a:ext>
              </a:extLst>
            </p:cNvPr>
            <p:cNvCxnSpPr/>
            <p:nvPr/>
          </p:nvCxnSpPr>
          <p:spPr>
            <a:xfrm>
              <a:off x="1851737" y="692696"/>
              <a:ext cx="662473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4" name="Rectangle 99">
              <a:extLst>
                <a:ext uri="{FF2B5EF4-FFF2-40B4-BE49-F238E27FC236}">
                  <a16:creationId xmlns:a16="http://schemas.microsoft.com/office/drawing/2014/main" id="{50C007FD-BB13-0548-FF26-1BFDECAD3A9C}"/>
                </a:ext>
              </a:extLst>
            </p:cNvPr>
            <p:cNvSpPr/>
            <p:nvPr/>
          </p:nvSpPr>
          <p:spPr>
            <a:xfrm>
              <a:off x="4758654" y="546632"/>
              <a:ext cx="517145" cy="299286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25" name="Straight Connector 100">
              <a:extLst>
                <a:ext uri="{FF2B5EF4-FFF2-40B4-BE49-F238E27FC236}">
                  <a16:creationId xmlns:a16="http://schemas.microsoft.com/office/drawing/2014/main" id="{D35F90B5-F44E-DE4F-5EC9-02E9A79B803D}"/>
                </a:ext>
              </a:extLst>
            </p:cNvPr>
            <p:cNvCxnSpPr/>
            <p:nvPr/>
          </p:nvCxnSpPr>
          <p:spPr>
            <a:xfrm>
              <a:off x="1835696" y="424689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6" name="Straight Connector 101">
              <a:extLst>
                <a:ext uri="{FF2B5EF4-FFF2-40B4-BE49-F238E27FC236}">
                  <a16:creationId xmlns:a16="http://schemas.microsoft.com/office/drawing/2014/main" id="{68416801-31DE-904C-41E0-FFA500EE6875}"/>
                </a:ext>
              </a:extLst>
            </p:cNvPr>
            <p:cNvCxnSpPr/>
            <p:nvPr/>
          </p:nvCxnSpPr>
          <p:spPr>
            <a:xfrm>
              <a:off x="8532440" y="424689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1" y="272694"/>
            <a:ext cx="6015355" cy="4469765"/>
          </a:xfrm>
          <a:prstGeom prst="rect">
            <a:avLst/>
          </a:prstGeom>
          <a:noFill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07E431-5403-C709-EFB0-BC06A6A8C77D}"/>
              </a:ext>
            </a:extLst>
          </p:cNvPr>
          <p:cNvGrpSpPr/>
          <p:nvPr/>
        </p:nvGrpSpPr>
        <p:grpSpPr>
          <a:xfrm>
            <a:off x="8764110" y="272695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90138E4-40CD-753F-2341-B4A78C12209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EF26BB5-CEC7-F51E-856C-FDEB6AA7A98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8584FD-F293-29CC-EDF7-D91DD1E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960" y="2148840"/>
            <a:ext cx="4675516" cy="39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34FB66D-553C-41F8-A17B-FC0F9FAD9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210" y="2972562"/>
            <a:ext cx="1211580" cy="91287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37A1982-14BE-4DB2-8582-78370466A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19" y="3047238"/>
            <a:ext cx="1213104" cy="76352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673D843-9E29-422A-A9CA-7FFFAA06C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01" y="2973324"/>
            <a:ext cx="1211580" cy="91135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0C2227C-CA14-4A7E-B71D-B569B8BF0D59}"/>
              </a:ext>
            </a:extLst>
          </p:cNvPr>
          <p:cNvSpPr txBox="1"/>
          <p:nvPr/>
        </p:nvSpPr>
        <p:spPr>
          <a:xfrm>
            <a:off x="3663989" y="2572452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dome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3B1B9B-11E2-466A-B12B-8741D4E54F1E}"/>
              </a:ext>
            </a:extLst>
          </p:cNvPr>
          <p:cNvSpPr txBox="1"/>
          <p:nvPr/>
        </p:nvSpPr>
        <p:spPr>
          <a:xfrm>
            <a:off x="5490210" y="2572452"/>
            <a:ext cx="1211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large flange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FF1578-57BE-46F6-8534-02769BE7B80E}"/>
              </a:ext>
            </a:extLst>
          </p:cNvPr>
          <p:cNvSpPr txBox="1"/>
          <p:nvPr/>
        </p:nvSpPr>
        <p:spPr>
          <a:xfrm>
            <a:off x="7533794" y="2572452"/>
            <a:ext cx="1214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countersunk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442CF15-ED5A-743B-1CB9-59A79DD3F0CF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909</Words>
  <Application>Microsoft Office PowerPoint</Application>
  <PresentationFormat>Widescreen</PresentationFormat>
  <Paragraphs>329</Paragraphs>
  <Slides>86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95" baseType="lpstr">
      <vt:lpstr>Arial</vt:lpstr>
      <vt:lpstr>Book Antiqua</vt:lpstr>
      <vt:lpstr>Calibri</vt:lpstr>
      <vt:lpstr>Calibri Light</vt:lpstr>
      <vt:lpstr>Cambria</vt:lpstr>
      <vt:lpstr>Symbol</vt:lpstr>
      <vt:lpstr>Office</vt:lpstr>
      <vt:lpstr>Presentation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Fox, Ulrich (U.)</cp:lastModifiedBy>
  <cp:revision>51</cp:revision>
  <dcterms:created xsi:type="dcterms:W3CDTF">2022-04-27T08:20:35Z</dcterms:created>
  <dcterms:modified xsi:type="dcterms:W3CDTF">2023-01-20T18:59:06Z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1059103124</vt:i4>
  </property>
  <property fmtid="{D5CDD505-2E9C-101B-9397-08002B2CF9AE}" pid="3" name="_NewReviewCycle">
    <vt:lpwstr/>
  </property>
  <property fmtid="{D5CDD505-2E9C-101B-9397-08002B2CF9AE}" pid="4" name="_EmailSubject">
    <vt:lpwstr>ISO CD/PAS 8329 Convener Sign-off - V3 - Jetzt als PPT.</vt:lpwstr>
  </property>
  <property fmtid="{D5CDD505-2E9C-101B-9397-08002B2CF9AE}" pid="5" name="_AuthorEmail">
    <vt:lpwstr>ufox@ford.com</vt:lpwstr>
  </property>
  <property fmtid="{D5CDD505-2E9C-101B-9397-08002B2CF9AE}" pid="6" name="_AuthorEmailDisplayName">
    <vt:lpwstr>Fox, Ulrich (U.)</vt:lpwstr>
  </property>
</Properties>
</file>